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58" r:id="rId5"/>
    <p:sldId id="256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F5"/>
    <a:srgbClr val="8CC166"/>
    <a:srgbClr val="00D0DD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6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985385" y="2689860"/>
            <a:ext cx="1452245" cy="628015"/>
            <a:chOff x="8293" y="4489"/>
            <a:chExt cx="2287" cy="989"/>
          </a:xfrm>
        </p:grpSpPr>
        <p:sp>
          <p:nvSpPr>
            <p:cNvPr id="73" name="Rectangles 72"/>
            <p:cNvSpPr/>
            <p:nvPr/>
          </p:nvSpPr>
          <p:spPr>
            <a:xfrm>
              <a:off x="8293" y="4489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Process</a:t>
              </a:r>
              <a:endParaRPr lang="en-US" sz="1400"/>
            </a:p>
          </p:txBody>
        </p:sp>
        <p:sp>
          <p:nvSpPr>
            <p:cNvPr id="56" name="Diamond 55"/>
            <p:cNvSpPr/>
            <p:nvPr/>
          </p:nvSpPr>
          <p:spPr>
            <a:xfrm>
              <a:off x="9884" y="4742"/>
              <a:ext cx="697" cy="736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/>
                <a:t>?</a:t>
              </a:r>
              <a:endParaRPr lang="en-US" b="1"/>
            </a:p>
          </p:txBody>
        </p:sp>
      </p:grpSp>
      <p:sp>
        <p:nvSpPr>
          <p:cNvPr id="80" name="Rectangles 79"/>
          <p:cNvSpPr/>
          <p:nvPr/>
        </p:nvSpPr>
        <p:spPr>
          <a:xfrm>
            <a:off x="226060" y="1644015"/>
            <a:ext cx="1640840" cy="3514090"/>
          </a:xfrm>
          <a:prstGeom prst="rect">
            <a:avLst/>
          </a:prstGeom>
          <a:solidFill>
            <a:srgbClr val="FEF8F5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020378" y="52324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Main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118" y="4606925"/>
            <a:ext cx="1161415" cy="631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5178" y="3086100"/>
            <a:ext cx="874395" cy="998855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0800000">
            <a:off x="3655695" y="2614930"/>
            <a:ext cx="91440" cy="49276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3905" y="2265680"/>
            <a:ext cx="2466975" cy="6350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40880" y="988060"/>
            <a:ext cx="5715" cy="3787140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6200000">
            <a:off x="7383145" y="6267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7383145" y="18586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7383145" y="30905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7383145" y="4331970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98460" y="620395"/>
            <a:ext cx="1461135" cy="1022350"/>
            <a:chOff x="11147" y="1465"/>
            <a:chExt cx="2301" cy="1610"/>
          </a:xfrm>
        </p:grpSpPr>
        <p:sp>
          <p:nvSpPr>
            <p:cNvPr id="8" name="Rectangles 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8040370" y="3090545"/>
            <a:ext cx="1461135" cy="1022350"/>
            <a:chOff x="11147" y="1465"/>
            <a:chExt cx="2301" cy="1610"/>
          </a:xfrm>
        </p:grpSpPr>
        <p:sp>
          <p:nvSpPr>
            <p:cNvPr id="28" name="Rectangles 2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7998460" y="1855470"/>
            <a:ext cx="1461135" cy="1022350"/>
            <a:chOff x="11147" y="1465"/>
            <a:chExt cx="2301" cy="1610"/>
          </a:xfrm>
        </p:grpSpPr>
        <p:sp>
          <p:nvSpPr>
            <p:cNvPr id="31" name="Rectangles 30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7998460" y="4325620"/>
            <a:ext cx="1461135" cy="1022350"/>
            <a:chOff x="11147" y="1465"/>
            <a:chExt cx="2301" cy="1610"/>
          </a:xfrm>
        </p:grpSpPr>
        <p:sp>
          <p:nvSpPr>
            <p:cNvPr id="34" name="Rectangles 33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0285095" y="513715"/>
            <a:ext cx="1318260" cy="1045210"/>
            <a:chOff x="14387" y="1464"/>
            <a:chExt cx="2076" cy="1646"/>
          </a:xfrm>
        </p:grpSpPr>
        <p:sp>
          <p:nvSpPr>
            <p:cNvPr id="36" name="Rectangles 35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285730" y="1746250"/>
            <a:ext cx="1318260" cy="1045210"/>
            <a:chOff x="14387" y="1464"/>
            <a:chExt cx="2076" cy="1646"/>
          </a:xfrm>
        </p:grpSpPr>
        <p:sp>
          <p:nvSpPr>
            <p:cNvPr id="41" name="Rectangles 40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6365" y="2978785"/>
            <a:ext cx="1318260" cy="1045210"/>
            <a:chOff x="14387" y="1464"/>
            <a:chExt cx="2076" cy="1646"/>
          </a:xfrm>
        </p:grpSpPr>
        <p:sp>
          <p:nvSpPr>
            <p:cNvPr id="45" name="Rectangles 44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285095" y="4211320"/>
            <a:ext cx="1318260" cy="1045210"/>
            <a:chOff x="14387" y="1464"/>
            <a:chExt cx="2076" cy="1646"/>
          </a:xfrm>
        </p:grpSpPr>
        <p:sp>
          <p:nvSpPr>
            <p:cNvPr id="49" name="Rectangles 48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sp>
        <p:nvSpPr>
          <p:cNvPr id="52" name="Down Arrow 51"/>
          <p:cNvSpPr/>
          <p:nvPr/>
        </p:nvSpPr>
        <p:spPr>
          <a:xfrm rot="16200000">
            <a:off x="9754235" y="6330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6200000">
            <a:off x="9754235" y="18649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16200000">
            <a:off x="9754235" y="30968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6200000">
            <a:off x="9754235" y="4338320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10800000">
            <a:off x="3655378" y="4095750"/>
            <a:ext cx="91440" cy="45720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ectangles 58"/>
          <p:cNvSpPr/>
          <p:nvPr/>
        </p:nvSpPr>
        <p:spPr>
          <a:xfrm>
            <a:off x="346710" y="352742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sp>
        <p:nvSpPr>
          <p:cNvPr id="60" name="Rectangles 59"/>
          <p:cNvSpPr/>
          <p:nvPr/>
        </p:nvSpPr>
        <p:spPr>
          <a:xfrm>
            <a:off x="346710" y="285051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sp>
        <p:nvSpPr>
          <p:cNvPr id="61" name="Rectangles 60"/>
          <p:cNvSpPr/>
          <p:nvPr/>
        </p:nvSpPr>
        <p:spPr>
          <a:xfrm>
            <a:off x="346710" y="217360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API</a:t>
            </a:r>
            <a:endParaRPr lang="en-US" sz="1400"/>
          </a:p>
        </p:txBody>
      </p:sp>
      <p:sp>
        <p:nvSpPr>
          <p:cNvPr id="62" name="Rectangles 61"/>
          <p:cNvSpPr/>
          <p:nvPr/>
        </p:nvSpPr>
        <p:spPr>
          <a:xfrm>
            <a:off x="346710" y="420433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cxnSp>
        <p:nvCxnSpPr>
          <p:cNvPr id="63" name="Straight Connector 62"/>
          <p:cNvCxnSpPr>
            <a:endCxn id="61" idx="3"/>
          </p:cNvCxnSpPr>
          <p:nvPr/>
        </p:nvCxnSpPr>
        <p:spPr>
          <a:xfrm flipH="1">
            <a:off x="1665605" y="2111375"/>
            <a:ext cx="1274445" cy="23685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0" idx="3"/>
          </p:cNvCxnSpPr>
          <p:nvPr/>
        </p:nvCxnSpPr>
        <p:spPr>
          <a:xfrm flipH="1">
            <a:off x="1665605" y="2111375"/>
            <a:ext cx="1274445" cy="91376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9" idx="3"/>
          </p:cNvCxnSpPr>
          <p:nvPr/>
        </p:nvCxnSpPr>
        <p:spPr>
          <a:xfrm flipH="1">
            <a:off x="1665605" y="2111375"/>
            <a:ext cx="1274445" cy="159067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3"/>
          </p:cNvCxnSpPr>
          <p:nvPr/>
        </p:nvCxnSpPr>
        <p:spPr>
          <a:xfrm flipH="1">
            <a:off x="1665605" y="2111375"/>
            <a:ext cx="1274445" cy="226758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3"/>
            <a:endCxn id="5" idx="1"/>
          </p:cNvCxnSpPr>
          <p:nvPr/>
        </p:nvCxnSpPr>
        <p:spPr>
          <a:xfrm>
            <a:off x="1665605" y="2348230"/>
            <a:ext cx="1433830" cy="257429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3"/>
            <a:endCxn id="5" idx="1"/>
          </p:cNvCxnSpPr>
          <p:nvPr/>
        </p:nvCxnSpPr>
        <p:spPr>
          <a:xfrm>
            <a:off x="1665605" y="3025140"/>
            <a:ext cx="1433830" cy="189738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5" idx="1"/>
          </p:cNvCxnSpPr>
          <p:nvPr/>
        </p:nvCxnSpPr>
        <p:spPr>
          <a:xfrm>
            <a:off x="1665605" y="3702050"/>
            <a:ext cx="1433830" cy="122047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3"/>
            <a:endCxn id="5" idx="1"/>
          </p:cNvCxnSpPr>
          <p:nvPr/>
        </p:nvCxnSpPr>
        <p:spPr>
          <a:xfrm>
            <a:off x="1665605" y="4378960"/>
            <a:ext cx="1433830" cy="54356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73" idx="1"/>
          </p:cNvCxnSpPr>
          <p:nvPr/>
        </p:nvCxnSpPr>
        <p:spPr>
          <a:xfrm>
            <a:off x="4061460" y="2371725"/>
            <a:ext cx="923925" cy="492760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3" idx="1"/>
          </p:cNvCxnSpPr>
          <p:nvPr/>
        </p:nvCxnSpPr>
        <p:spPr>
          <a:xfrm flipV="1">
            <a:off x="4068445" y="2864485"/>
            <a:ext cx="916940" cy="379095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940050" y="1695450"/>
            <a:ext cx="1479550" cy="946785"/>
            <a:chOff x="7206" y="2004"/>
            <a:chExt cx="2330" cy="1491"/>
          </a:xfrm>
        </p:grpSpPr>
        <p:sp>
          <p:nvSpPr>
            <p:cNvPr id="9" name="Rectangles 8"/>
            <p:cNvSpPr/>
            <p:nvPr/>
          </p:nvSpPr>
          <p:spPr>
            <a:xfrm>
              <a:off x="7206" y="2004"/>
              <a:ext cx="2077" cy="13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App</a:t>
              </a:r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36" y="2763"/>
              <a:ext cx="800" cy="732"/>
            </a:xfrm>
            <a:prstGeom prst="rect">
              <a:avLst/>
            </a:prstGeom>
          </p:spPr>
        </p:pic>
      </p:grpSp>
      <p:sp>
        <p:nvSpPr>
          <p:cNvPr id="23" name="Down Arrow 22"/>
          <p:cNvSpPr/>
          <p:nvPr/>
        </p:nvSpPr>
        <p:spPr>
          <a:xfrm>
            <a:off x="3634105" y="1296035"/>
            <a:ext cx="91440" cy="365760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cxnSp>
        <p:nvCxnSpPr>
          <p:cNvPr id="76" name="Straight Connector 75"/>
          <p:cNvCxnSpPr>
            <a:endCxn id="28" idx="1"/>
          </p:cNvCxnSpPr>
          <p:nvPr/>
        </p:nvCxnSpPr>
        <p:spPr>
          <a:xfrm>
            <a:off x="6337935" y="3127375"/>
            <a:ext cx="1702435" cy="37909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1"/>
          </p:cNvCxnSpPr>
          <p:nvPr/>
        </p:nvCxnSpPr>
        <p:spPr>
          <a:xfrm flipV="1">
            <a:off x="6323965" y="1036320"/>
            <a:ext cx="1674495" cy="194754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1" idx="1"/>
          </p:cNvCxnSpPr>
          <p:nvPr/>
        </p:nvCxnSpPr>
        <p:spPr>
          <a:xfrm flipV="1">
            <a:off x="6323965" y="2271395"/>
            <a:ext cx="1674495" cy="77406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4" idx="1"/>
          </p:cNvCxnSpPr>
          <p:nvPr/>
        </p:nvCxnSpPr>
        <p:spPr>
          <a:xfrm>
            <a:off x="6337935" y="3175000"/>
            <a:ext cx="1660525" cy="156654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s 79"/>
          <p:cNvSpPr/>
          <p:nvPr/>
        </p:nvSpPr>
        <p:spPr>
          <a:xfrm>
            <a:off x="5431790" y="1871345"/>
            <a:ext cx="1555750" cy="2658110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54798" y="271462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App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7488" y="100965"/>
            <a:ext cx="1161415" cy="631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2268" y="2297430"/>
            <a:ext cx="874395" cy="998855"/>
          </a:xfrm>
          <a:prstGeom prst="rect">
            <a:avLst/>
          </a:prstGeom>
        </p:spPr>
      </p:pic>
      <p:sp>
        <p:nvSpPr>
          <p:cNvPr id="59" name="Rectangles 58"/>
          <p:cNvSpPr/>
          <p:nvPr/>
        </p:nvSpPr>
        <p:spPr>
          <a:xfrm>
            <a:off x="5552440" y="334454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CProcess</a:t>
            </a:r>
            <a:endParaRPr lang="en-US" sz="1400"/>
          </a:p>
        </p:txBody>
      </p:sp>
      <p:sp>
        <p:nvSpPr>
          <p:cNvPr id="60" name="Rectangles 59"/>
          <p:cNvSpPr/>
          <p:nvPr/>
        </p:nvSpPr>
        <p:spPr>
          <a:xfrm>
            <a:off x="5552440" y="266763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CProcess</a:t>
            </a:r>
            <a:endParaRPr lang="en-US" sz="1400"/>
          </a:p>
        </p:txBody>
      </p:sp>
      <p:sp>
        <p:nvSpPr>
          <p:cNvPr id="61" name="Rectangles 60"/>
          <p:cNvSpPr/>
          <p:nvPr/>
        </p:nvSpPr>
        <p:spPr>
          <a:xfrm>
            <a:off x="5552440" y="199072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CProcess</a:t>
            </a:r>
            <a:endParaRPr lang="en-US" sz="1400"/>
          </a:p>
        </p:txBody>
      </p:sp>
      <p:sp>
        <p:nvSpPr>
          <p:cNvPr id="62" name="Rectangles 61"/>
          <p:cNvSpPr/>
          <p:nvPr/>
        </p:nvSpPr>
        <p:spPr>
          <a:xfrm>
            <a:off x="5552440" y="402145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CProcess</a:t>
            </a:r>
            <a:endParaRPr lang="en-US" sz="140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3308350" y="2165350"/>
            <a:ext cx="2244090" cy="96520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3308350" y="2842260"/>
            <a:ext cx="2244090" cy="28829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3308350" y="3130550"/>
            <a:ext cx="2244090" cy="38862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3308350" y="3130550"/>
            <a:ext cx="2244090" cy="106553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0"/>
            <a:endCxn id="5" idx="2"/>
          </p:cNvCxnSpPr>
          <p:nvPr/>
        </p:nvCxnSpPr>
        <p:spPr>
          <a:xfrm flipH="1" flipV="1">
            <a:off x="8418830" y="732155"/>
            <a:ext cx="1270" cy="363855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308350" y="271462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CMain</a:t>
            </a:r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3079750" y="2993390"/>
            <a:ext cx="91440" cy="365760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6846570" y="1096010"/>
            <a:ext cx="1573530" cy="127444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6840220" y="1096010"/>
            <a:ext cx="1579880" cy="194310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6840220" y="1096010"/>
            <a:ext cx="1579880" cy="264858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6858635" y="1096010"/>
            <a:ext cx="1561465" cy="328612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760335" y="1096010"/>
            <a:ext cx="1318895" cy="765810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API</a:t>
            </a:r>
            <a:endParaRPr lang="en-US" sz="140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3968115" y="1478915"/>
            <a:ext cx="3792220" cy="1235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 flipH="1">
            <a:off x="8419465" y="1861820"/>
            <a:ext cx="635" cy="43561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6846570" y="2431415"/>
            <a:ext cx="1221740" cy="1494155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6858635" y="3081655"/>
            <a:ext cx="1209675" cy="843915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6846570" y="3683000"/>
            <a:ext cx="1221740" cy="24257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6846570" y="3925570"/>
            <a:ext cx="1221740" cy="469265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7759065" y="4667885"/>
            <a:ext cx="1318895" cy="765810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Update</a:t>
            </a:r>
            <a:endParaRPr lang="en-US" sz="1400"/>
          </a:p>
        </p:txBody>
      </p:sp>
      <p:sp>
        <p:nvSpPr>
          <p:cNvPr id="88" name="Diamond 87"/>
          <p:cNvSpPr/>
          <p:nvPr/>
        </p:nvSpPr>
        <p:spPr>
          <a:xfrm>
            <a:off x="8068310" y="3606165"/>
            <a:ext cx="708660" cy="63817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?</a:t>
            </a:r>
            <a:endParaRPr lang="en-US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8420100" y="3296285"/>
            <a:ext cx="2540" cy="30988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587105" y="695960"/>
            <a:ext cx="0" cy="43561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8418830" y="4244340"/>
            <a:ext cx="3810" cy="423545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3" idx="1"/>
            <a:endCxn id="9" idx="2"/>
          </p:cNvCxnSpPr>
          <p:nvPr/>
        </p:nvCxnSpPr>
        <p:spPr>
          <a:xfrm rot="10800000">
            <a:off x="3968115" y="3546475"/>
            <a:ext cx="3790950" cy="1504315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2195830"/>
            <a:ext cx="376555" cy="3448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2853690"/>
            <a:ext cx="376555" cy="3448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3519170"/>
            <a:ext cx="376555" cy="34480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4204335"/>
            <a:ext cx="376555" cy="344805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3389630" y="4667885"/>
            <a:ext cx="1318895" cy="765810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Orders</a:t>
            </a:r>
            <a:endParaRPr lang="en-US" sz="140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087495" y="5443855"/>
            <a:ext cx="0" cy="43561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6773" y="5882640"/>
            <a:ext cx="1161415" cy="631190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 flipV="1">
            <a:off x="3846830" y="5394325"/>
            <a:ext cx="4445" cy="608965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2007870" y="1106170"/>
            <a:ext cx="981075" cy="427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App</a:t>
            </a:r>
            <a:endParaRPr lang="en-US" sz="1200"/>
          </a:p>
        </p:txBody>
      </p:sp>
      <p:sp>
        <p:nvSpPr>
          <p:cNvPr id="44" name="Flowchart: Terminator 43"/>
          <p:cNvSpPr/>
          <p:nvPr/>
        </p:nvSpPr>
        <p:spPr>
          <a:xfrm>
            <a:off x="2103755" y="53149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2498725" y="744855"/>
            <a:ext cx="3175" cy="361315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2011680" y="1698625"/>
            <a:ext cx="981075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CMain</a:t>
            </a:r>
            <a:endParaRPr lang="en-US" sz="1200"/>
          </a:p>
        </p:txBody>
      </p:sp>
      <p:sp>
        <p:nvSpPr>
          <p:cNvPr id="55" name="Rectangles 54"/>
          <p:cNvSpPr/>
          <p:nvPr/>
        </p:nvSpPr>
        <p:spPr>
          <a:xfrm>
            <a:off x="3851275" y="1698625"/>
            <a:ext cx="91440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CProcess</a:t>
            </a:r>
            <a:endParaRPr lang="en-US" sz="120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2992755" y="1881505"/>
            <a:ext cx="858520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2011680" y="2078990"/>
            <a:ext cx="981075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64" name="Rectangles 63"/>
          <p:cNvSpPr/>
          <p:nvPr/>
        </p:nvSpPr>
        <p:spPr>
          <a:xfrm>
            <a:off x="2500630" y="2460625"/>
            <a:ext cx="487045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65" name="Rectangles 64"/>
          <p:cNvSpPr/>
          <p:nvPr/>
        </p:nvSpPr>
        <p:spPr>
          <a:xfrm>
            <a:off x="2004695" y="2844165"/>
            <a:ext cx="981075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67" name="Rectangles 66"/>
          <p:cNvSpPr/>
          <p:nvPr/>
        </p:nvSpPr>
        <p:spPr>
          <a:xfrm>
            <a:off x="3854450" y="2083435"/>
            <a:ext cx="914400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68" name="Rectangles 67"/>
          <p:cNvSpPr/>
          <p:nvPr/>
        </p:nvSpPr>
        <p:spPr>
          <a:xfrm>
            <a:off x="3856990" y="2467610"/>
            <a:ext cx="914400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69" name="Rectangles 68"/>
          <p:cNvSpPr/>
          <p:nvPr/>
        </p:nvSpPr>
        <p:spPr>
          <a:xfrm>
            <a:off x="3856990" y="2851785"/>
            <a:ext cx="914400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74" name="Rectangles 73"/>
          <p:cNvSpPr/>
          <p:nvPr/>
        </p:nvSpPr>
        <p:spPr>
          <a:xfrm>
            <a:off x="3856990" y="3235960"/>
            <a:ext cx="914400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api</a:t>
            </a:r>
            <a:endParaRPr lang="en-US" sz="60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2992755" y="2261870"/>
            <a:ext cx="861695" cy="4445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2987675" y="2643505"/>
            <a:ext cx="869315" cy="6985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1995170" y="3622675"/>
            <a:ext cx="981075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api</a:t>
            </a:r>
            <a:endParaRPr lang="en-US" sz="600"/>
          </a:p>
        </p:txBody>
      </p:sp>
      <p:sp>
        <p:nvSpPr>
          <p:cNvPr id="86" name="Rectangles 85"/>
          <p:cNvSpPr/>
          <p:nvPr/>
        </p:nvSpPr>
        <p:spPr>
          <a:xfrm>
            <a:off x="1998980" y="4392295"/>
            <a:ext cx="981075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update</a:t>
            </a:r>
            <a:endParaRPr lang="en-US" sz="600"/>
          </a:p>
        </p:txBody>
      </p:sp>
      <p:sp>
        <p:nvSpPr>
          <p:cNvPr id="87" name="Rectangles 86"/>
          <p:cNvSpPr/>
          <p:nvPr/>
        </p:nvSpPr>
        <p:spPr>
          <a:xfrm>
            <a:off x="3851275" y="3620135"/>
            <a:ext cx="914400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api</a:t>
            </a:r>
            <a:endParaRPr lang="en-US" sz="600"/>
          </a:p>
        </p:txBody>
      </p:sp>
      <p:sp>
        <p:nvSpPr>
          <p:cNvPr id="89" name="Rectangles 88"/>
          <p:cNvSpPr/>
          <p:nvPr/>
        </p:nvSpPr>
        <p:spPr>
          <a:xfrm>
            <a:off x="3856990" y="4394835"/>
            <a:ext cx="914400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update</a:t>
            </a:r>
            <a:endParaRPr lang="en-US" sz="600"/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2976245" y="3803015"/>
            <a:ext cx="875030" cy="254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2000885" y="2460625"/>
            <a:ext cx="487045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api</a:t>
            </a:r>
            <a:endParaRPr lang="en-US" sz="60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2985770" y="3027045"/>
            <a:ext cx="871220" cy="762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1995805" y="3230880"/>
            <a:ext cx="487045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update</a:t>
            </a:r>
            <a:endParaRPr lang="en-US" sz="600"/>
          </a:p>
        </p:txBody>
      </p:sp>
      <p:sp>
        <p:nvSpPr>
          <p:cNvPr id="107" name="Rectangles 106"/>
          <p:cNvSpPr/>
          <p:nvPr/>
        </p:nvSpPr>
        <p:spPr>
          <a:xfrm>
            <a:off x="2498090" y="3230880"/>
            <a:ext cx="478790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api</a:t>
            </a:r>
            <a:endParaRPr lang="en-US" sz="60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2976880" y="3413760"/>
            <a:ext cx="880110" cy="508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1988820" y="4775200"/>
            <a:ext cx="981075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Ready</a:t>
            </a:r>
            <a:endParaRPr lang="en-US" sz="600"/>
          </a:p>
        </p:txBody>
      </p:sp>
      <p:sp>
        <p:nvSpPr>
          <p:cNvPr id="113" name="Rectangles 112"/>
          <p:cNvSpPr/>
          <p:nvPr/>
        </p:nvSpPr>
        <p:spPr>
          <a:xfrm>
            <a:off x="3854450" y="4004310"/>
            <a:ext cx="914400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update</a:t>
            </a:r>
            <a:endParaRPr lang="en-US" sz="600"/>
          </a:p>
        </p:txBody>
      </p:sp>
      <p:sp>
        <p:nvSpPr>
          <p:cNvPr id="114" name="Rectangles 113"/>
          <p:cNvSpPr/>
          <p:nvPr/>
        </p:nvSpPr>
        <p:spPr>
          <a:xfrm>
            <a:off x="1988820" y="4005580"/>
            <a:ext cx="487045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wait</a:t>
            </a:r>
            <a:endParaRPr lang="en-US" sz="600"/>
          </a:p>
        </p:txBody>
      </p:sp>
      <p:sp>
        <p:nvSpPr>
          <p:cNvPr id="115" name="Rectangles 114"/>
          <p:cNvSpPr/>
          <p:nvPr/>
        </p:nvSpPr>
        <p:spPr>
          <a:xfrm>
            <a:off x="2486025" y="4005580"/>
            <a:ext cx="487045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update</a:t>
            </a:r>
            <a:endParaRPr lang="en-US" sz="60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2973070" y="4187190"/>
            <a:ext cx="881380" cy="127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2980055" y="4575175"/>
            <a:ext cx="876935" cy="254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41935" y="2018665"/>
            <a:ext cx="1177925" cy="310515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Initialize</a:t>
              </a:r>
              <a:endParaRPr lang="en-US" sz="80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WebSocket</a:t>
              </a:r>
              <a:endParaRPr lang="en-US" sz="80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5094288" y="3945573"/>
            <a:ext cx="309245" cy="955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1419860" y="2257425"/>
            <a:ext cx="59182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1258888" y="1901508"/>
            <a:ext cx="314325" cy="1169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4771390" y="3418840"/>
            <a:ext cx="41592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5187315" y="3185160"/>
            <a:ext cx="1177925" cy="310515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API</a:t>
              </a:r>
              <a:endParaRPr lang="en-US" sz="80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Load Candles</a:t>
              </a:r>
              <a:endParaRPr lang="en-US" sz="80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3161665" y="183959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3181985" y="217233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3193415" y="29381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3193415" y="372618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3188335" y="259270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3193415" y="334327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3175000" y="411226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3193415" y="45002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5137150" y="3951605"/>
            <a:ext cx="1177925" cy="310515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Update</a:t>
              </a:r>
              <a:endParaRPr lang="en-US" sz="80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Fractal</a:t>
              </a:r>
              <a:endParaRPr lang="en-US" sz="80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5117465" y="3143885"/>
            <a:ext cx="307340" cy="1010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4768850" y="4187190"/>
            <a:ext cx="3619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41935" y="4338955"/>
            <a:ext cx="1177925" cy="310515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Update</a:t>
              </a:r>
              <a:endParaRPr lang="en-US" sz="80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Orders</a:t>
              </a:r>
              <a:endParaRPr lang="en-US" sz="80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1419860" y="4575175"/>
            <a:ext cx="5791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1255713" y="4224973"/>
            <a:ext cx="308610" cy="11576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Flowchart: Decision 21"/>
          <p:cNvSpPr/>
          <p:nvPr/>
        </p:nvSpPr>
        <p:spPr>
          <a:xfrm>
            <a:off x="6145530" y="3902075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client</a:t>
            </a:r>
            <a:endParaRPr lang="en-US" sz="600"/>
          </a:p>
          <a:p>
            <a:pPr algn="ctr"/>
            <a:r>
              <a:rPr lang="en-US" sz="600"/>
              <a:t>order id?</a:t>
            </a:r>
            <a:endParaRPr lang="en-US" sz="600"/>
          </a:p>
        </p:txBody>
      </p:sp>
      <p:cxnSp>
        <p:nvCxnSpPr>
          <p:cNvPr id="23" name="Straight Arrow Connector 22"/>
          <p:cNvCxnSpPr>
            <a:stCxn id="55" idx="2"/>
            <a:endCxn id="22" idx="0"/>
          </p:cNvCxnSpPr>
          <p:nvPr/>
        </p:nvCxnSpPr>
        <p:spPr>
          <a:xfrm flipH="1">
            <a:off x="6515100" y="3469005"/>
            <a:ext cx="1905" cy="43307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500" y="78549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93" name="Straight Arrow Connector 192"/>
          <p:cNvCxnSpPr/>
          <p:nvPr/>
        </p:nvCxnSpPr>
        <p:spPr>
          <a:xfrm flipH="1" flipV="1">
            <a:off x="5579745" y="6075045"/>
            <a:ext cx="52641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220" y="450024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28" name="Straight Arrow Connector 127"/>
          <p:cNvCxnSpPr>
            <a:stCxn id="178" idx="3"/>
            <a:endCxn id="127" idx="2"/>
          </p:cNvCxnSpPr>
          <p:nvPr/>
        </p:nvCxnSpPr>
        <p:spPr>
          <a:xfrm flipV="1">
            <a:off x="8721725" y="4659630"/>
            <a:ext cx="27749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2" idx="1"/>
            <a:endCxn id="52" idx="3"/>
          </p:cNvCxnSpPr>
          <p:nvPr/>
        </p:nvCxnSpPr>
        <p:spPr>
          <a:xfrm flipH="1">
            <a:off x="7105650" y="3065145"/>
            <a:ext cx="74485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34205" y="1104265"/>
            <a:ext cx="28829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34205" y="1267460"/>
            <a:ext cx="5562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8692515" y="3100070"/>
            <a:ext cx="1344930" cy="692150"/>
            <a:chOff x="6735" y="4565"/>
            <a:chExt cx="2118" cy="1090"/>
          </a:xfrm>
        </p:grpSpPr>
        <p:grpSp>
          <p:nvGrpSpPr>
            <p:cNvPr id="30" name="Group 29"/>
            <p:cNvGrpSpPr/>
            <p:nvPr/>
          </p:nvGrpSpPr>
          <p:grpSpPr>
            <a:xfrm>
              <a:off x="6998" y="4920"/>
              <a:ext cx="1855" cy="735"/>
              <a:chOff x="13390" y="2057"/>
              <a:chExt cx="1855" cy="735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800"/>
                  <a:t>REST API</a:t>
                </a:r>
                <a:endParaRPr lang="en-US" sz="80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13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800"/>
                  <a:t>Fetch Active</a:t>
                </a:r>
                <a:endParaRPr lang="en-US" sz="80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66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800">
                    <a:sym typeface="+mn-ea"/>
                  </a:rPr>
                  <a:t>Publish</a:t>
                </a:r>
                <a:endParaRPr lang="en-US" sz="80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35" y="4565"/>
              <a:ext cx="637" cy="502"/>
              <a:chOff x="10155" y="438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6" name="Straight Arrow Connector 35"/>
          <p:cNvCxnSpPr>
            <a:stCxn id="47" idx="6"/>
            <a:endCxn id="150" idx="1"/>
          </p:cNvCxnSpPr>
          <p:nvPr/>
        </p:nvCxnSpPr>
        <p:spPr>
          <a:xfrm>
            <a:off x="2904490" y="944880"/>
            <a:ext cx="35179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8" idx="2"/>
          </p:cNvCxnSpPr>
          <p:nvPr/>
        </p:nvCxnSpPr>
        <p:spPr>
          <a:xfrm flipH="1">
            <a:off x="9448800" y="2621915"/>
            <a:ext cx="635" cy="70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902825" y="3563620"/>
            <a:ext cx="5080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2"/>
          </p:cNvCxnSpPr>
          <p:nvPr/>
        </p:nvCxnSpPr>
        <p:spPr>
          <a:xfrm rot="10800000">
            <a:off x="8100060" y="3136265"/>
            <a:ext cx="759460" cy="584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700" y="889000"/>
            <a:ext cx="1231900" cy="2066290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 flipV="1">
            <a:off x="10037445" y="2221230"/>
            <a:ext cx="38925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0037445" y="3726180"/>
            <a:ext cx="39624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860155" y="1988185"/>
            <a:ext cx="1177925" cy="633730"/>
            <a:chOff x="12732" y="1615"/>
            <a:chExt cx="1855" cy="998"/>
          </a:xfrm>
        </p:grpSpPr>
        <p:sp>
          <p:nvSpPr>
            <p:cNvPr id="148" name="Rectangles 147"/>
            <p:cNvSpPr/>
            <p:nvPr/>
          </p:nvSpPr>
          <p:spPr>
            <a:xfrm>
              <a:off x="12732" y="238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Timer</a:t>
              </a:r>
              <a:endParaRPr lang="en-US" sz="80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1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Websocket</a:t>
              </a:r>
              <a:endParaRPr lang="en-US" sz="80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Message</a:t>
              </a:r>
              <a:endParaRPr lang="en-US" sz="800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12732" y="212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Publish</a:t>
              </a:r>
              <a:endParaRPr lang="en-US" sz="80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5927725" y="3001010"/>
            <a:ext cx="1177925" cy="467995"/>
            <a:chOff x="13390" y="2057"/>
            <a:chExt cx="1855" cy="737"/>
          </a:xfrm>
        </p:grpSpPr>
        <p:sp>
          <p:nvSpPr>
            <p:cNvPr id="52" name="Rectangles 5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Publish</a:t>
              </a:r>
              <a:endParaRPr lang="en-US" sz="80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3390" y="231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Fetch</a:t>
              </a:r>
              <a:endParaRPr lang="en-US" sz="80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3390" y="256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Publish</a:t>
              </a:r>
              <a:endParaRPr lang="en-US" sz="8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691245" y="1757680"/>
            <a:ext cx="403860" cy="31877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9885045" y="2493645"/>
            <a:ext cx="226060" cy="240030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68" idx="1"/>
            <a:endCxn id="82" idx="0"/>
          </p:cNvCxnSpPr>
          <p:nvPr/>
        </p:nvCxnSpPr>
        <p:spPr>
          <a:xfrm rot="10800000" flipV="1">
            <a:off x="8100060" y="2386330"/>
            <a:ext cx="760095" cy="6070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Terminator 81"/>
          <p:cNvSpPr/>
          <p:nvPr/>
        </p:nvSpPr>
        <p:spPr>
          <a:xfrm>
            <a:off x="7850505" y="2993390"/>
            <a:ext cx="499110" cy="14287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0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5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Flowchart: Terminator 102"/>
          <p:cNvSpPr/>
          <p:nvPr/>
        </p:nvSpPr>
        <p:spPr>
          <a:xfrm>
            <a:off x="3924935" y="2606675"/>
            <a:ext cx="499110" cy="14287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00" b="1">
                <a:solidFill>
                  <a:schemeClr val="tx1">
                    <a:lumMod val="75000"/>
                    <a:lumOff val="25000"/>
                  </a:schemeClr>
                </a:solidFill>
              </a:rPr>
              <a:t>req</a:t>
            </a:r>
            <a:endParaRPr lang="en-US" sz="5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Flowchart: Terminator 96"/>
          <p:cNvSpPr/>
          <p:nvPr/>
        </p:nvSpPr>
        <p:spPr>
          <a:xfrm>
            <a:off x="4923790" y="3159125"/>
            <a:ext cx="499110" cy="14287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00" b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endParaRPr lang="en-US" sz="5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22" idx="2"/>
            <a:endCxn id="120" idx="0"/>
          </p:cNvCxnSpPr>
          <p:nvPr/>
        </p:nvCxnSpPr>
        <p:spPr>
          <a:xfrm>
            <a:off x="6515100" y="4445000"/>
            <a:ext cx="0" cy="39687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6145530" y="4841875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instId</a:t>
            </a:r>
            <a:endParaRPr lang="en-US" sz="600"/>
          </a:p>
          <a:p>
            <a:pPr algn="ctr"/>
            <a:r>
              <a:rPr lang="en-US" sz="600"/>
              <a:t>match?</a:t>
            </a:r>
            <a:endParaRPr lang="en-US" sz="600"/>
          </a:p>
        </p:txBody>
      </p:sp>
      <p:sp>
        <p:nvSpPr>
          <p:cNvPr id="121" name="Oval 120"/>
          <p:cNvSpPr/>
          <p:nvPr/>
        </p:nvSpPr>
        <p:spPr>
          <a:xfrm>
            <a:off x="6432550" y="452564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24" name="Group 123"/>
          <p:cNvGrpSpPr/>
          <p:nvPr/>
        </p:nvGrpSpPr>
        <p:grpSpPr>
          <a:xfrm>
            <a:off x="5925820" y="5840095"/>
            <a:ext cx="1177290" cy="306070"/>
            <a:chOff x="6321" y="7978"/>
            <a:chExt cx="1854" cy="482"/>
          </a:xfrm>
        </p:grpSpPr>
        <p:sp>
          <p:nvSpPr>
            <p:cNvPr id="122" name="Rectangles 121"/>
            <p:cNvSpPr/>
            <p:nvPr/>
          </p:nvSpPr>
          <p:spPr>
            <a:xfrm>
              <a:off x="6321" y="7978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Exists</a:t>
              </a:r>
              <a:endParaRPr lang="en-US" sz="80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6321" y="823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Update</a:t>
              </a:r>
              <a:endParaRPr lang="en-US" sz="800"/>
            </a:p>
          </p:txBody>
        </p:sp>
      </p:grpSp>
      <p:cxnSp>
        <p:nvCxnSpPr>
          <p:cNvPr id="125" name="Straight Arrow Connector 124"/>
          <p:cNvCxnSpPr>
            <a:stCxn id="120" idx="2"/>
            <a:endCxn id="122" idx="0"/>
          </p:cNvCxnSpPr>
          <p:nvPr/>
        </p:nvCxnSpPr>
        <p:spPr>
          <a:xfrm>
            <a:off x="6515100" y="5384800"/>
            <a:ext cx="0" cy="45529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6432550" y="550100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35" name="Straight Arrow Connector 134"/>
          <p:cNvCxnSpPr>
            <a:stCxn id="97" idx="3"/>
            <a:endCxn id="54" idx="1"/>
          </p:cNvCxnSpPr>
          <p:nvPr/>
        </p:nvCxnSpPr>
        <p:spPr>
          <a:xfrm>
            <a:off x="5422900" y="3230880"/>
            <a:ext cx="5048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0" idx="3"/>
            <a:endCxn id="155" idx="1"/>
          </p:cNvCxnSpPr>
          <p:nvPr/>
        </p:nvCxnSpPr>
        <p:spPr>
          <a:xfrm flipV="1">
            <a:off x="6884035" y="5109845"/>
            <a:ext cx="686435" cy="381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7216775" y="503809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59" name="Group 158"/>
          <p:cNvGrpSpPr/>
          <p:nvPr/>
        </p:nvGrpSpPr>
        <p:grpSpPr>
          <a:xfrm>
            <a:off x="7570470" y="5038090"/>
            <a:ext cx="1178560" cy="463550"/>
            <a:chOff x="7485" y="9230"/>
            <a:chExt cx="1856" cy="730"/>
          </a:xfrm>
        </p:grpSpPr>
        <p:sp>
          <p:nvSpPr>
            <p:cNvPr id="155" name="Rectangles 154"/>
            <p:cNvSpPr/>
            <p:nvPr/>
          </p:nvSpPr>
          <p:spPr>
            <a:xfrm>
              <a:off x="7485" y="923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Unknown</a:t>
              </a:r>
              <a:endParaRPr lang="en-US" sz="80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7485" y="947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Log Error</a:t>
              </a:r>
              <a:endParaRPr lang="en-US" sz="80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7486" y="973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Cancel</a:t>
              </a:r>
              <a:endParaRPr lang="en-US" sz="800"/>
            </a:p>
          </p:txBody>
        </p:sp>
      </p:grpSp>
      <p:cxnSp>
        <p:nvCxnSpPr>
          <p:cNvPr id="175" name="Straight Arrow Connector 174"/>
          <p:cNvCxnSpPr>
            <a:stCxn id="22" idx="3"/>
            <a:endCxn id="130" idx="1"/>
          </p:cNvCxnSpPr>
          <p:nvPr/>
        </p:nvCxnSpPr>
        <p:spPr>
          <a:xfrm>
            <a:off x="6884035" y="4173855"/>
            <a:ext cx="659765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103745" y="40754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79" name="Group 178"/>
          <p:cNvGrpSpPr/>
          <p:nvPr/>
        </p:nvGrpSpPr>
        <p:grpSpPr>
          <a:xfrm>
            <a:off x="7543800" y="4109085"/>
            <a:ext cx="1177925" cy="625475"/>
            <a:chOff x="10839" y="6941"/>
            <a:chExt cx="1855" cy="985"/>
          </a:xfrm>
        </p:grpSpPr>
        <p:sp>
          <p:nvSpPr>
            <p:cNvPr id="130" name="Rectangles 129"/>
            <p:cNvSpPr/>
            <p:nvPr/>
          </p:nvSpPr>
          <p:spPr>
            <a:xfrm>
              <a:off x="10839" y="6941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Untracked</a:t>
              </a:r>
              <a:endParaRPr lang="en-US" sz="800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0839" y="719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Log Untracked</a:t>
              </a:r>
              <a:endParaRPr lang="en-US" sz="800"/>
            </a:p>
          </p:txBody>
        </p:sp>
        <p:sp>
          <p:nvSpPr>
            <p:cNvPr id="169" name="Rectangles 168"/>
            <p:cNvSpPr/>
            <p:nvPr/>
          </p:nvSpPr>
          <p:spPr>
            <a:xfrm>
              <a:off x="10839" y="744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Cancel</a:t>
              </a:r>
              <a:endParaRPr lang="en-US" sz="800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0839" y="770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Submit</a:t>
              </a:r>
              <a:endParaRPr lang="en-US" sz="800"/>
            </a:p>
          </p:txBody>
        </p:sp>
      </p:grpSp>
      <p:cxnSp>
        <p:nvCxnSpPr>
          <p:cNvPr id="180" name="Straight Arrow Connector 179"/>
          <p:cNvCxnSpPr/>
          <p:nvPr/>
        </p:nvCxnSpPr>
        <p:spPr>
          <a:xfrm flipH="1" flipV="1">
            <a:off x="4169410" y="5108575"/>
            <a:ext cx="68135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 rot="10800000" flipH="1">
            <a:off x="2990850" y="1429385"/>
            <a:ext cx="264795" cy="4177030"/>
          </a:xfrm>
          <a:prstGeom prst="bentConnector3">
            <a:avLst>
              <a:gd name="adj1" fmla="val -814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464820" y="4190365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live?</a:t>
            </a:r>
            <a:endParaRPr lang="en-US" sz="600"/>
          </a:p>
        </p:txBody>
      </p:sp>
      <p:sp>
        <p:nvSpPr>
          <p:cNvPr id="191" name="Flowchart: Decision 190"/>
          <p:cNvSpPr/>
          <p:nvPr/>
        </p:nvSpPr>
        <p:spPr>
          <a:xfrm>
            <a:off x="454660" y="346456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partial</a:t>
            </a:r>
            <a:endParaRPr lang="en-US" sz="600"/>
          </a:p>
          <a:p>
            <a:pPr algn="ctr"/>
            <a:r>
              <a:rPr lang="en-US" sz="600"/>
              <a:t>fill?</a:t>
            </a:r>
            <a:endParaRPr lang="en-US" sz="600"/>
          </a:p>
        </p:txBody>
      </p:sp>
      <p:grpSp>
        <p:nvGrpSpPr>
          <p:cNvPr id="202" name="Group 201"/>
          <p:cNvGrpSpPr/>
          <p:nvPr/>
        </p:nvGrpSpPr>
        <p:grpSpPr>
          <a:xfrm>
            <a:off x="3255645" y="875030"/>
            <a:ext cx="1178560" cy="1276985"/>
            <a:chOff x="4479" y="2090"/>
            <a:chExt cx="1856" cy="2011"/>
          </a:xfrm>
        </p:grpSpPr>
        <p:sp>
          <p:nvSpPr>
            <p:cNvPr id="150" name="Rectangles 149"/>
            <p:cNvSpPr/>
            <p:nvPr/>
          </p:nvSpPr>
          <p:spPr>
            <a:xfrm>
              <a:off x="4480" y="209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Requests</a:t>
              </a:r>
              <a:endParaRPr lang="en-US" sz="800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4480" y="2345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Submit</a:t>
              </a:r>
              <a:endParaRPr lang="en-US" sz="80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5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Queued</a:t>
              </a:r>
              <a:endParaRPr lang="en-US" sz="80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86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Pending</a:t>
              </a:r>
              <a:endParaRPr lang="en-US" sz="80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311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Canceled</a:t>
              </a:r>
              <a:endParaRPr lang="en-US" sz="80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36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Rejected</a:t>
              </a:r>
              <a:endParaRPr lang="en-US" sz="80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61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Closed</a:t>
              </a:r>
              <a:endParaRPr lang="en-US" sz="80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875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Fulfilled</a:t>
              </a:r>
              <a:endParaRPr lang="en-US" sz="800"/>
            </a:p>
          </p:txBody>
        </p:sp>
      </p:grpSp>
      <p:cxnSp>
        <p:nvCxnSpPr>
          <p:cNvPr id="196" name="Elbow Connector 195"/>
          <p:cNvCxnSpPr/>
          <p:nvPr/>
        </p:nvCxnSpPr>
        <p:spPr>
          <a:xfrm rot="10800000" flipH="1">
            <a:off x="2990850" y="1588135"/>
            <a:ext cx="264795" cy="4017645"/>
          </a:xfrm>
          <a:prstGeom prst="bentConnector3">
            <a:avLst>
              <a:gd name="adj1" fmla="val -5949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1040765" y="383667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canceled?</a:t>
            </a:r>
            <a:endParaRPr lang="en-US" sz="600"/>
          </a:p>
        </p:txBody>
      </p:sp>
      <p:sp>
        <p:nvSpPr>
          <p:cNvPr id="198" name="Flowchart: Decision 197"/>
          <p:cNvSpPr/>
          <p:nvPr/>
        </p:nvSpPr>
        <p:spPr>
          <a:xfrm>
            <a:off x="1040765" y="30314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partial</a:t>
            </a:r>
            <a:endParaRPr lang="en-US" sz="600"/>
          </a:p>
          <a:p>
            <a:pPr algn="ctr"/>
            <a:r>
              <a:rPr lang="en-US" sz="600"/>
              <a:t>cancel?</a:t>
            </a:r>
            <a:endParaRPr lang="en-US" sz="600"/>
          </a:p>
        </p:txBody>
      </p:sp>
      <p:cxnSp>
        <p:nvCxnSpPr>
          <p:cNvPr id="199" name="Elbow Connector 198"/>
          <p:cNvCxnSpPr/>
          <p:nvPr/>
        </p:nvCxnSpPr>
        <p:spPr>
          <a:xfrm rot="10800000" flipH="1">
            <a:off x="2990850" y="1753235"/>
            <a:ext cx="264795" cy="3852545"/>
          </a:xfrm>
          <a:prstGeom prst="bentConnector3">
            <a:avLst>
              <a:gd name="adj1" fmla="val -3570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1678940" y="420624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>
                <a:sym typeface="+mn-ea"/>
              </a:rPr>
              <a:t>failed?</a:t>
            </a:r>
            <a:endParaRPr lang="en-US" sz="600"/>
          </a:p>
        </p:txBody>
      </p:sp>
      <p:sp>
        <p:nvSpPr>
          <p:cNvPr id="201" name="Flowchart: Decision 200"/>
          <p:cNvSpPr/>
          <p:nvPr/>
        </p:nvSpPr>
        <p:spPr>
          <a:xfrm>
            <a:off x="1678940" y="3430905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>
                <a:sym typeface="+mn-ea"/>
              </a:rPr>
              <a:t>past</a:t>
            </a:r>
            <a:endParaRPr lang="en-US" sz="600"/>
          </a:p>
          <a:p>
            <a:pPr algn="ctr"/>
            <a:r>
              <a:rPr lang="en-US" sz="600">
                <a:sym typeface="+mn-ea"/>
              </a:rPr>
              <a:t>expiry?</a:t>
            </a:r>
            <a:endParaRPr lang="en-US" sz="600"/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2417445" y="1915795"/>
            <a:ext cx="838835" cy="1786890"/>
          </a:xfrm>
          <a:prstGeom prst="bentConnector3">
            <a:avLst>
              <a:gd name="adj1" fmla="val 204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3670935" y="2151380"/>
            <a:ext cx="19050" cy="2880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3296285" y="3169285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>
                <a:sym typeface="+mn-ea"/>
              </a:rPr>
              <a:t>filled?</a:t>
            </a:r>
            <a:endParaRPr lang="en-US" sz="600"/>
          </a:p>
        </p:txBody>
      </p:sp>
      <p:sp>
        <p:nvSpPr>
          <p:cNvPr id="207" name="Oval 206"/>
          <p:cNvSpPr/>
          <p:nvPr/>
        </p:nvSpPr>
        <p:spPr>
          <a:xfrm>
            <a:off x="741680" y="296862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08" name="Oval 207"/>
          <p:cNvSpPr/>
          <p:nvPr/>
        </p:nvSpPr>
        <p:spPr>
          <a:xfrm>
            <a:off x="1327785" y="243268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09" name="Oval 208"/>
          <p:cNvSpPr/>
          <p:nvPr/>
        </p:nvSpPr>
        <p:spPr>
          <a:xfrm>
            <a:off x="1965960" y="277304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10" name="Oval 209"/>
          <p:cNvSpPr/>
          <p:nvPr/>
        </p:nvSpPr>
        <p:spPr>
          <a:xfrm>
            <a:off x="3599815" y="284861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11" name="Oval 210"/>
          <p:cNvSpPr/>
          <p:nvPr/>
        </p:nvSpPr>
        <p:spPr>
          <a:xfrm>
            <a:off x="2505710" y="309562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214" name="Group 213"/>
          <p:cNvGrpSpPr/>
          <p:nvPr/>
        </p:nvGrpSpPr>
        <p:grpSpPr>
          <a:xfrm>
            <a:off x="2991485" y="5036820"/>
            <a:ext cx="1177290" cy="641350"/>
            <a:chOff x="3837" y="7773"/>
            <a:chExt cx="1854" cy="1010"/>
          </a:xfrm>
        </p:grpSpPr>
        <p:sp>
          <p:nvSpPr>
            <p:cNvPr id="183" name="Rectangles 182"/>
            <p:cNvSpPr/>
            <p:nvPr/>
          </p:nvSpPr>
          <p:spPr>
            <a:xfrm>
              <a:off x="3837" y="777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Updated</a:t>
              </a:r>
              <a:endParaRPr lang="en-US" sz="80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3837" y="855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setState</a:t>
              </a:r>
              <a:endParaRPr lang="en-US" sz="80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3837" y="8036"/>
              <a:ext cx="1855" cy="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Fetch Open Requests</a:t>
              </a:r>
              <a:endParaRPr lang="en-US" sz="800"/>
            </a:p>
          </p:txBody>
        </p:sp>
      </p:grpSp>
      <p:cxnSp>
        <p:nvCxnSpPr>
          <p:cNvPr id="217" name="Straight Arrow Connector 216"/>
          <p:cNvCxnSpPr>
            <a:stCxn id="103" idx="2"/>
          </p:cNvCxnSpPr>
          <p:nvPr/>
        </p:nvCxnSpPr>
        <p:spPr>
          <a:xfrm flipH="1">
            <a:off x="4138295" y="2749550"/>
            <a:ext cx="36195" cy="2259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endCxn id="103" idx="3"/>
          </p:cNvCxnSpPr>
          <p:nvPr/>
        </p:nvCxnSpPr>
        <p:spPr>
          <a:xfrm flipH="1">
            <a:off x="4424045" y="2677795"/>
            <a:ext cx="8388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4661535" y="494030"/>
            <a:ext cx="906780" cy="2428240"/>
            <a:chOff x="4669" y="1002"/>
            <a:chExt cx="1428" cy="3824"/>
          </a:xfrm>
        </p:grpSpPr>
        <p:grpSp>
          <p:nvGrpSpPr>
            <p:cNvPr id="111" name="Group 110"/>
            <p:cNvGrpSpPr/>
            <p:nvPr/>
          </p:nvGrpSpPr>
          <p:grpSpPr>
            <a:xfrm rot="0">
              <a:off x="4669" y="1002"/>
              <a:ext cx="492" cy="455"/>
              <a:chOff x="9034" y="292"/>
              <a:chExt cx="1199" cy="99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9034" y="637"/>
                <a:ext cx="1035" cy="650"/>
                <a:chOff x="1464" y="2193"/>
                <a:chExt cx="1035" cy="650"/>
              </a:xfrm>
            </p:grpSpPr>
            <p:pic>
              <p:nvPicPr>
                <p:cNvPr id="113" name="Picture 1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2193"/>
                  <a:ext cx="454" cy="560"/>
                </a:xfrm>
                <a:prstGeom prst="rect">
                  <a:avLst/>
                </a:prstGeom>
              </p:spPr>
            </p:pic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35" y="2597"/>
                  <a:ext cx="765" cy="246"/>
                </a:xfrm>
                <a:prstGeom prst="rect">
                  <a:avLst/>
                </a:prstGeom>
              </p:spPr>
            </p:pic>
          </p:grpSp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83" y="292"/>
                <a:ext cx="851" cy="851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79" y="1342"/>
              <a:ext cx="1318" cy="3484"/>
            </a:xfrm>
            <a:prstGeom prst="rect">
              <a:avLst/>
            </a:prstGeom>
          </p:spPr>
        </p:pic>
      </p:grpSp>
      <p:sp>
        <p:nvSpPr>
          <p:cNvPr id="219" name="Oval 218"/>
          <p:cNvSpPr/>
          <p:nvPr/>
        </p:nvSpPr>
        <p:spPr>
          <a:xfrm>
            <a:off x="3261360" y="397383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</a:t>
            </a:r>
            <a:endParaRPr lang="en-US" sz="1200"/>
          </a:p>
        </p:txBody>
      </p:sp>
      <p:sp>
        <p:nvSpPr>
          <p:cNvPr id="215" name="Flowchart: Decision 214"/>
          <p:cNvSpPr/>
          <p:nvPr/>
        </p:nvSpPr>
        <p:spPr>
          <a:xfrm>
            <a:off x="2282190" y="3860165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>
                <a:sym typeface="+mn-ea"/>
              </a:rPr>
              <a:t>Queued?</a:t>
            </a:r>
            <a:endParaRPr lang="en-US" sz="600"/>
          </a:p>
        </p:txBody>
      </p:sp>
      <p:grpSp>
        <p:nvGrpSpPr>
          <p:cNvPr id="221" name="Group 220"/>
          <p:cNvGrpSpPr/>
          <p:nvPr/>
        </p:nvGrpSpPr>
        <p:grpSpPr>
          <a:xfrm>
            <a:off x="6807200" y="617855"/>
            <a:ext cx="1344930" cy="531495"/>
            <a:chOff x="6735" y="4565"/>
            <a:chExt cx="2118" cy="837"/>
          </a:xfrm>
        </p:grpSpPr>
        <p:grpSp>
          <p:nvGrpSpPr>
            <p:cNvPr id="222" name="Group 221"/>
            <p:cNvGrpSpPr/>
            <p:nvPr/>
          </p:nvGrpSpPr>
          <p:grpSpPr>
            <a:xfrm>
              <a:off x="6998" y="4920"/>
              <a:ext cx="1855" cy="482"/>
              <a:chOff x="13390" y="2057"/>
              <a:chExt cx="1855" cy="482"/>
            </a:xfrm>
          </p:grpSpPr>
          <p:sp>
            <p:nvSpPr>
              <p:cNvPr id="223" name="Rectangles 222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800"/>
                  <a:t>REST API</a:t>
                </a:r>
                <a:endParaRPr lang="en-US" sz="800"/>
              </a:p>
            </p:txBody>
          </p:sp>
          <p:sp>
            <p:nvSpPr>
              <p:cNvPr id="224" name="Rectangles 223"/>
              <p:cNvSpPr/>
              <p:nvPr/>
            </p:nvSpPr>
            <p:spPr>
              <a:xfrm>
                <a:off x="13390" y="2313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800"/>
                  <a:t>Place Order</a:t>
                </a:r>
                <a:endParaRPr lang="en-US" sz="800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6735" y="4565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</p:grpSp>
      <p:sp>
        <p:nvSpPr>
          <p:cNvPr id="231" name="Oval 230"/>
          <p:cNvSpPr/>
          <p:nvPr/>
        </p:nvSpPr>
        <p:spPr>
          <a:xfrm>
            <a:off x="6336030" y="91122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</a:t>
            </a:r>
            <a:endParaRPr lang="en-US" sz="1200"/>
          </a:p>
        </p:txBody>
      </p:sp>
      <p:cxnSp>
        <p:nvCxnSpPr>
          <p:cNvPr id="232" name="Straight Arrow Connector 231"/>
          <p:cNvCxnSpPr>
            <a:stCxn id="231" idx="6"/>
            <a:endCxn id="224" idx="1"/>
          </p:cNvCxnSpPr>
          <p:nvPr/>
        </p:nvCxnSpPr>
        <p:spPr>
          <a:xfrm>
            <a:off x="6637020" y="1070610"/>
            <a:ext cx="33718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196455" y="1541145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>
                <a:sym typeface="+mn-ea"/>
              </a:rPr>
              <a:t>success?</a:t>
            </a:r>
            <a:endParaRPr lang="en-US" sz="600"/>
          </a:p>
        </p:txBody>
      </p:sp>
      <p:sp>
        <p:nvSpPr>
          <p:cNvPr id="234" name="Rectangles 233"/>
          <p:cNvSpPr/>
          <p:nvPr/>
        </p:nvSpPr>
        <p:spPr>
          <a:xfrm>
            <a:off x="6976745" y="1162050"/>
            <a:ext cx="1177925" cy="14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setState</a:t>
            </a:r>
            <a:endParaRPr lang="en-US" sz="800"/>
          </a:p>
        </p:txBody>
      </p:sp>
      <p:cxnSp>
        <p:nvCxnSpPr>
          <p:cNvPr id="235" name="Straight Arrow Connector 234"/>
          <p:cNvCxnSpPr>
            <a:stCxn id="234" idx="2"/>
            <a:endCxn id="233" idx="0"/>
          </p:cNvCxnSpPr>
          <p:nvPr/>
        </p:nvCxnSpPr>
        <p:spPr>
          <a:xfrm>
            <a:off x="7566025" y="1305560"/>
            <a:ext cx="0" cy="235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5" idx="3"/>
          </p:cNvCxnSpPr>
          <p:nvPr/>
        </p:nvCxnSpPr>
        <p:spPr>
          <a:xfrm flipH="1">
            <a:off x="5568315" y="1812925"/>
            <a:ext cx="162814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</p:cNvCxnSpPr>
          <p:nvPr/>
        </p:nvCxnSpPr>
        <p:spPr>
          <a:xfrm rot="5400000">
            <a:off x="6429375" y="1233170"/>
            <a:ext cx="285750" cy="19869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812915" y="17259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41" name="Flowchart: Terminator 240"/>
          <p:cNvSpPr/>
          <p:nvPr/>
        </p:nvSpPr>
        <p:spPr>
          <a:xfrm>
            <a:off x="5951220" y="1743075"/>
            <a:ext cx="576580" cy="14287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0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5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6939280" y="22815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43" name="Flowchart: Terminator 242"/>
          <p:cNvSpPr/>
          <p:nvPr/>
        </p:nvSpPr>
        <p:spPr>
          <a:xfrm>
            <a:off x="6036945" y="2298700"/>
            <a:ext cx="576580" cy="14287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0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5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Elbow Connector 243"/>
          <p:cNvCxnSpPr>
            <a:stCxn id="184" idx="1"/>
            <a:endCxn id="215" idx="2"/>
          </p:cNvCxnSpPr>
          <p:nvPr/>
        </p:nvCxnSpPr>
        <p:spPr>
          <a:xfrm rot="10800000">
            <a:off x="2651760" y="4403090"/>
            <a:ext cx="339725" cy="12033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15" idx="3"/>
            <a:endCxn id="219" idx="2"/>
          </p:cNvCxnSpPr>
          <p:nvPr/>
        </p:nvCxnSpPr>
        <p:spPr>
          <a:xfrm>
            <a:off x="3020695" y="4131945"/>
            <a:ext cx="24066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697730" y="3751580"/>
            <a:ext cx="873760" cy="2623820"/>
            <a:chOff x="4726" y="3847"/>
            <a:chExt cx="1376" cy="4132"/>
          </a:xfrm>
        </p:grpSpPr>
        <p:grpSp>
          <p:nvGrpSpPr>
            <p:cNvPr id="278" name="Group 277"/>
            <p:cNvGrpSpPr/>
            <p:nvPr/>
          </p:nvGrpSpPr>
          <p:grpSpPr>
            <a:xfrm rot="0">
              <a:off x="4726" y="3847"/>
              <a:ext cx="492" cy="455"/>
              <a:chOff x="9034" y="292"/>
              <a:chExt cx="1199" cy="99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9034" y="637"/>
                <a:ext cx="1035" cy="650"/>
                <a:chOff x="1464" y="2193"/>
                <a:chExt cx="1035" cy="650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2193"/>
                  <a:ext cx="454" cy="560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35" y="2597"/>
                  <a:ext cx="765" cy="246"/>
                </a:xfrm>
                <a:prstGeom prst="rect">
                  <a:avLst/>
                </a:prstGeom>
              </p:spPr>
            </p:pic>
          </p:grpSp>
          <p:pic>
            <p:nvPicPr>
              <p:cNvPr id="277" name="Picture 27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83" y="292"/>
                <a:ext cx="851" cy="851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28" y="4187"/>
              <a:ext cx="1275" cy="3792"/>
            </a:xfrm>
            <a:prstGeom prst="rect">
              <a:avLst/>
            </a:prstGeom>
          </p:spPr>
        </p:pic>
      </p:grpSp>
      <p:cxnSp>
        <p:nvCxnSpPr>
          <p:cNvPr id="246" name="Straight Arrow Connector 245"/>
          <p:cNvCxnSpPr>
            <a:stCxn id="6" idx="0"/>
            <a:endCxn id="97" idx="2"/>
          </p:cNvCxnSpPr>
          <p:nvPr/>
        </p:nvCxnSpPr>
        <p:spPr>
          <a:xfrm flipV="1">
            <a:off x="5167630" y="3302000"/>
            <a:ext cx="5715" cy="66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0825" y="3041015"/>
            <a:ext cx="1247140" cy="2129790"/>
          </a:xfrm>
          <a:prstGeom prst="rect">
            <a:avLst/>
          </a:prstGeom>
        </p:spPr>
      </p:pic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API/WSS Flow</a:t>
            </a:r>
            <a:endParaRPr lang="en-US" sz="1000"/>
          </a:p>
          <a:p>
            <a:r>
              <a:rPr lang="en-US" sz="1000"/>
              <a:t>06/05/2025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Presentation</Application>
  <PresentationFormat>宽屏</PresentationFormat>
  <Paragraphs>280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16</cp:revision>
  <dcterms:created xsi:type="dcterms:W3CDTF">2025-06-07T04:53:37Z</dcterms:created>
  <dcterms:modified xsi:type="dcterms:W3CDTF">2025-06-07T04:53:37Z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