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7" r:id="rId3"/>
    <p:sldId id="258" r:id="rId5"/>
    <p:sldId id="256" r:id="rId6"/>
    <p:sldId id="259" r:id="rId7"/>
    <p:sldId id="265" r:id="rId8"/>
    <p:sldId id="270" r:id="rId9"/>
    <p:sldId id="261" r:id="rId10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224"/>
        <p:guide pos="483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4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471160" y="4193540"/>
            <a:ext cx="60515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5870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86439"/>
            <a:ext cx="1270" cy="4006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03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987206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11"/>
              <a:ext cx="1855" cy="743"/>
              <a:chOff x="13390" y="2048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48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940685" y="3759350"/>
            <a:ext cx="5080" cy="2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56950" y="5203190"/>
            <a:ext cx="3702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38157"/>
            <a:ext cx="1060157" cy="425778"/>
            <a:chOff x="12732" y="1598"/>
            <a:chExt cx="1855" cy="745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598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184005" y="5352415"/>
            <a:ext cx="912495" cy="472440"/>
          </a:xfrm>
          <a:prstGeom prst="bentConnector3">
            <a:avLst>
              <a:gd name="adj1" fmla="val 4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7075647"/>
            <a:ext cx="0" cy="6667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7425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34876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91062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984666"/>
            <a:ext cx="37719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90395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919640"/>
            <a:ext cx="1060728" cy="422349"/>
            <a:chOff x="7485" y="9213"/>
            <a:chExt cx="1856" cy="739"/>
          </a:xfrm>
        </p:grpSpPr>
        <p:sp>
          <p:nvSpPr>
            <p:cNvPr id="155" name="Rectangles 154"/>
            <p:cNvSpPr/>
            <p:nvPr/>
          </p:nvSpPr>
          <p:spPr>
            <a:xfrm>
              <a:off x="7485" y="921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827801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7562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763030"/>
            <a:ext cx="1060157" cy="422349"/>
            <a:chOff x="10839" y="6941"/>
            <a:chExt cx="1855" cy="739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4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50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410258" y="3978875"/>
            <a:ext cx="1060728" cy="1019580"/>
            <a:chOff x="4479" y="2082"/>
            <a:chExt cx="1856" cy="178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3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2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1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4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37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6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33950"/>
            <a:ext cx="443865" cy="1535430"/>
          </a:xfrm>
          <a:prstGeom prst="bentConnector3">
            <a:avLst>
              <a:gd name="adj1" fmla="val 5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/>
          <p:nvPr/>
        </p:nvCxnSpPr>
        <p:spPr>
          <a:xfrm rot="10800000">
            <a:off x="3700780" y="6945630"/>
            <a:ext cx="667385" cy="1960880"/>
          </a:xfrm>
          <a:prstGeom prst="bentConnector3">
            <a:avLst>
              <a:gd name="adj1" fmla="val 176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445" cy="2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815173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 flipV="1">
            <a:off x="9573260" y="8275320"/>
            <a:ext cx="271780" cy="2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1540" y="8131175"/>
            <a:ext cx="3175" cy="146050"/>
          </a:xfrm>
          <a:prstGeom prst="bentConnector3">
            <a:avLst>
              <a:gd name="adj1" fmla="val -76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/>
          <p:cNvGrpSpPr/>
          <p:nvPr/>
        </p:nvGrpSpPr>
        <p:grpSpPr>
          <a:xfrm>
            <a:off x="5843680" y="599249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923197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4048048" y="3736490"/>
            <a:ext cx="1905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935" y="2928116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517684" y="3459052"/>
            <a:ext cx="1060157" cy="277756"/>
            <a:chOff x="13390" y="2057"/>
            <a:chExt cx="1855" cy="486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05957" y="3523887"/>
            <a:ext cx="31178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035030" y="298259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638995"/>
            <a:ext cx="1122452" cy="19168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1400" y="7689850"/>
            <a:ext cx="1387475" cy="200977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6" idx="2"/>
            <a:endCxn id="297" idx="3"/>
          </p:cNvCxnSpPr>
          <p:nvPr/>
        </p:nvCxnSpPr>
        <p:spPr>
          <a:xfrm rot="5400000">
            <a:off x="5930265" y="8375650"/>
            <a:ext cx="352425" cy="44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806430" y="8996680"/>
            <a:ext cx="3949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3" name="Flowchart: Terminator 42"/>
          <p:cNvSpPr/>
          <p:nvPr/>
        </p:nvSpPr>
        <p:spPr>
          <a:xfrm>
            <a:off x="6650990" y="8129905"/>
            <a:ext cx="49593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74515" y="8245475"/>
            <a:ext cx="1558925" cy="1175385"/>
            <a:chOff x="6889" y="12985"/>
            <a:chExt cx="2455" cy="1851"/>
          </a:xfrm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685" cy="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2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3" name="Oval 2"/>
            <p:cNvSpPr/>
            <p:nvPr/>
          </p:nvSpPr>
          <p:spPr>
            <a:xfrm>
              <a:off x="8367" y="12985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3046"/>
              <a:ext cx="305" cy="274"/>
            </a:xfrm>
            <a:prstGeom prst="rect">
              <a:avLst/>
            </a:prstGeom>
          </p:spPr>
        </p:pic>
        <p:sp>
          <p:nvSpPr>
            <p:cNvPr id="297" name="Flowchart: Terminator 296"/>
            <p:cNvSpPr/>
            <p:nvPr/>
          </p:nvSpPr>
          <p:spPr>
            <a:xfrm>
              <a:off x="8561" y="13714"/>
              <a:ext cx="707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lowchart: Terminator 102"/>
            <p:cNvSpPr/>
            <p:nvPr/>
          </p:nvSpPr>
          <p:spPr>
            <a:xfrm>
              <a:off x="8505" y="13467"/>
              <a:ext cx="83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6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Elbow Connector 69"/>
          <p:cNvCxnSpPr>
            <a:stCxn id="72" idx="1"/>
            <a:endCxn id="43" idx="2"/>
          </p:cNvCxnSpPr>
          <p:nvPr/>
        </p:nvCxnSpPr>
        <p:spPr>
          <a:xfrm rot="10800000">
            <a:off x="6899275" y="8258810"/>
            <a:ext cx="2846705" cy="100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595485" y="8700770"/>
            <a:ext cx="1210945" cy="628358"/>
            <a:chOff x="15111" y="13165"/>
            <a:chExt cx="1907" cy="990"/>
          </a:xfrm>
        </p:grpSpPr>
        <p:sp>
          <p:nvSpPr>
            <p:cNvPr id="25" name="Rectangles 24"/>
            <p:cNvSpPr/>
            <p:nvPr/>
          </p:nvSpPr>
          <p:spPr>
            <a:xfrm>
              <a:off x="15348" y="13489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348" y="137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5111" y="13165"/>
              <a:ext cx="573" cy="452"/>
              <a:chOff x="10155" y="414"/>
              <a:chExt cx="1146" cy="8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72" name="Rectangles 71"/>
            <p:cNvSpPr/>
            <p:nvPr/>
          </p:nvSpPr>
          <p:spPr>
            <a:xfrm>
              <a:off x="15348" y="13951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0699" y="709273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178" idx="2"/>
            <a:endCxn id="121" idx="6"/>
          </p:cNvCxnSpPr>
          <p:nvPr/>
        </p:nvCxnSpPr>
        <p:spPr>
          <a:xfrm rot="5400000">
            <a:off x="8337550" y="6724015"/>
            <a:ext cx="243840" cy="116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6811010" y="5760085"/>
            <a:ext cx="2372360" cy="569595"/>
            <a:chOff x="10726" y="9071"/>
            <a:chExt cx="3736" cy="897"/>
          </a:xfrm>
        </p:grpSpPr>
        <p:sp>
          <p:nvSpPr>
            <p:cNvPr id="52" name="Rectangles 51"/>
            <p:cNvSpPr/>
            <p:nvPr/>
          </p:nvSpPr>
          <p:spPr>
            <a:xfrm>
              <a:off x="11455" y="9078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1455" y="93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1455" y="9539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Check Stops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054" y="9071"/>
              <a:ext cx="140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order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125" y="9412"/>
              <a:ext cx="5" cy="229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Flowchart: Terminator 311"/>
            <p:cNvSpPr/>
            <p:nvPr/>
          </p:nvSpPr>
          <p:spPr>
            <a:xfrm>
              <a:off x="10726" y="9311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11456" y="976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cxnSp>
          <p:nvCxnSpPr>
            <p:cNvPr id="79" name="Elbow Connector 78"/>
            <p:cNvCxnSpPr>
              <a:endCxn id="78" idx="1"/>
            </p:cNvCxnSpPr>
            <p:nvPr/>
          </p:nvCxnSpPr>
          <p:spPr>
            <a:xfrm rot="5400000">
              <a:off x="11309" y="9684"/>
              <a:ext cx="330" cy="37"/>
            </a:xfrm>
            <a:prstGeom prst="bentConnector4">
              <a:avLst>
                <a:gd name="adj1" fmla="val 34697"/>
                <a:gd name="adj2" fmla="val 11148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821670" y="24244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78708"/>
            <a:chOff x="11390" y="8692"/>
            <a:chExt cx="3310" cy="122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1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2553970" y="4643120"/>
            <a:ext cx="180848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214870" y="5476240"/>
            <a:ext cx="1060450" cy="575310"/>
            <a:chOff x="11050" y="8052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52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8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5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2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178" name="Straight Arrow Connector 177"/>
          <p:cNvCxnSpPr>
            <a:stCxn id="19" idx="2"/>
            <a:endCxn id="104" idx="0"/>
          </p:cNvCxnSpPr>
          <p:nvPr/>
        </p:nvCxnSpPr>
        <p:spPr>
          <a:xfrm>
            <a:off x="7745022" y="8504555"/>
            <a:ext cx="0" cy="42862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  <a:endCxn id="19" idx="0"/>
          </p:cNvCxnSpPr>
          <p:nvPr/>
        </p:nvCxnSpPr>
        <p:spPr>
          <a:xfrm flipH="1">
            <a:off x="7745339" y="7666355"/>
            <a:ext cx="8255" cy="3498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00" idx="1"/>
            <a:endCxn id="4" idx="3"/>
          </p:cNvCxnSpPr>
          <p:nvPr/>
        </p:nvCxnSpPr>
        <p:spPr>
          <a:xfrm flipH="1">
            <a:off x="6970395" y="6548755"/>
            <a:ext cx="44196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30" idx="1"/>
            <a:endCxn id="57" idx="6"/>
          </p:cNvCxnSpPr>
          <p:nvPr/>
        </p:nvCxnSpPr>
        <p:spPr>
          <a:xfrm rot="10800000" flipV="1">
            <a:off x="5786755" y="6548120"/>
            <a:ext cx="534035" cy="876935"/>
          </a:xfrm>
          <a:prstGeom prst="bentConnector3">
            <a:avLst>
              <a:gd name="adj1" fmla="val 49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51" idx="1"/>
            <a:endCxn id="57" idx="6"/>
          </p:cNvCxnSpPr>
          <p:nvPr/>
        </p:nvCxnSpPr>
        <p:spPr>
          <a:xfrm rot="10800000">
            <a:off x="5786755" y="7425055"/>
            <a:ext cx="534035" cy="835025"/>
          </a:xfrm>
          <a:prstGeom prst="bentConnector3">
            <a:avLst>
              <a:gd name="adj1" fmla="val 49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3" idx="1"/>
          </p:cNvCxnSpPr>
          <p:nvPr/>
        </p:nvCxnSpPr>
        <p:spPr>
          <a:xfrm flipV="1">
            <a:off x="3912235" y="5833110"/>
            <a:ext cx="2814320" cy="1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3075305" y="7038975"/>
            <a:ext cx="835660" cy="1878330"/>
            <a:chOff x="3843" y="6483"/>
            <a:chExt cx="1316" cy="2958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3843" y="6483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3" y="6905"/>
              <a:ext cx="1207" cy="2537"/>
            </a:xfrm>
            <a:prstGeom prst="rect">
              <a:avLst/>
            </a:prstGeom>
          </p:spPr>
        </p:pic>
      </p:grpSp>
      <p:cxnSp>
        <p:nvCxnSpPr>
          <p:cNvPr id="137" name="Straight Arrow Connector 136"/>
          <p:cNvCxnSpPr/>
          <p:nvPr/>
        </p:nvCxnSpPr>
        <p:spPr>
          <a:xfrm flipH="1">
            <a:off x="10238105" y="5515610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7620480" y="422665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7756564" y="4490121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6151123" y="480216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7070113" y="4475389"/>
            <a:ext cx="1222467" cy="639755"/>
            <a:chOff x="10983" y="2922"/>
            <a:chExt cx="2139" cy="1119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811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 flipV="1">
            <a:off x="6816090" y="5046345"/>
            <a:ext cx="4064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5751635" y="504677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5874510" y="496676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7617623" y="322269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7753071" y="3489591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6151123" y="381078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7070113" y="3488448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endCxn id="258" idx="3"/>
          </p:cNvCxnSpPr>
          <p:nvPr/>
        </p:nvCxnSpPr>
        <p:spPr>
          <a:xfrm flipH="1">
            <a:off x="6816090" y="4053840"/>
            <a:ext cx="406400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5711629" y="405538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5874510" y="398452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/>
          <p:nvPr/>
        </p:nvCxnSpPr>
        <p:spPr>
          <a:xfrm>
            <a:off x="8292580" y="390336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8292580" y="490332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335" idx="1"/>
          </p:cNvCxnSpPr>
          <p:nvPr/>
        </p:nvCxnSpPr>
        <p:spPr>
          <a:xfrm flipV="1">
            <a:off x="3486150" y="4064635"/>
            <a:ext cx="34544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2425484" y="3857832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9963150" y="3340735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855" y="614807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6395" y="4747260"/>
            <a:ext cx="1320165" cy="1299845"/>
          </a:xfrm>
          <a:prstGeom prst="rect">
            <a:avLst/>
          </a:prstGeom>
        </p:spPr>
      </p:pic>
      <p:cxnSp>
        <p:nvCxnSpPr>
          <p:cNvPr id="117" name="Straight Arrow Connector 116"/>
          <p:cNvCxnSpPr>
            <a:stCxn id="177" idx="2"/>
            <a:endCxn id="100" idx="0"/>
          </p:cNvCxnSpPr>
          <p:nvPr/>
        </p:nvCxnSpPr>
        <p:spPr>
          <a:xfrm>
            <a:off x="7745095" y="6052185"/>
            <a:ext cx="0" cy="2520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9027160" y="4947920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9707880" y="4526280"/>
            <a:ext cx="2540" cy="62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0238105" y="5368290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9027795" y="4046855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8114665" y="5412740"/>
            <a:ext cx="756285" cy="20955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70950" y="5516245"/>
            <a:ext cx="30670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ecision 50"/>
          <p:cNvSpPr/>
          <p:nvPr/>
        </p:nvSpPr>
        <p:spPr>
          <a:xfrm>
            <a:off x="6321234" y="801638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&gt;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3" name="Straight Arrow Connector 52"/>
          <p:cNvCxnSpPr>
            <a:stCxn id="20" idx="1"/>
            <a:endCxn id="29" idx="6"/>
          </p:cNvCxnSpPr>
          <p:nvPr/>
        </p:nvCxnSpPr>
        <p:spPr>
          <a:xfrm flipH="1">
            <a:off x="6789420" y="7422515"/>
            <a:ext cx="63119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639328" y="73461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9" name="Oval 58"/>
          <p:cNvSpPr/>
          <p:nvPr/>
        </p:nvSpPr>
        <p:spPr>
          <a:xfrm>
            <a:off x="7670693" y="8614279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67" name="Oval 66"/>
          <p:cNvSpPr/>
          <p:nvPr/>
        </p:nvSpPr>
        <p:spPr>
          <a:xfrm>
            <a:off x="7159518" y="734107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5321463" y="34932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 flipH="1">
            <a:off x="5452110" y="3759835"/>
            <a:ext cx="508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19" idx="1"/>
            <a:endCxn id="51" idx="3"/>
          </p:cNvCxnSpPr>
          <p:nvPr/>
        </p:nvCxnSpPr>
        <p:spPr>
          <a:xfrm flipH="1">
            <a:off x="6986270" y="8260715"/>
            <a:ext cx="426085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7670693" y="772398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81" name="Oval 80"/>
          <p:cNvSpPr/>
          <p:nvPr/>
        </p:nvSpPr>
        <p:spPr>
          <a:xfrm>
            <a:off x="7159518" y="64685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Terminator 87"/>
          <p:cNvSpPr/>
          <p:nvPr/>
        </p:nvSpPr>
        <p:spPr>
          <a:xfrm>
            <a:off x="3830320" y="7346315"/>
            <a:ext cx="694690" cy="15176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Arrow Connector 90"/>
          <p:cNvCxnSpPr>
            <a:stCxn id="89" idx="2"/>
            <a:endCxn id="88" idx="3"/>
          </p:cNvCxnSpPr>
          <p:nvPr/>
        </p:nvCxnSpPr>
        <p:spPr>
          <a:xfrm flipH="1">
            <a:off x="4525010" y="7421880"/>
            <a:ext cx="64643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lowchart: Decision 99"/>
          <p:cNvSpPr/>
          <p:nvPr/>
        </p:nvSpPr>
        <p:spPr>
          <a:xfrm>
            <a:off x="7412369" y="630442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4" name="Flowchart: Decision 103"/>
          <p:cNvSpPr/>
          <p:nvPr/>
        </p:nvSpPr>
        <p:spPr>
          <a:xfrm>
            <a:off x="7412369" y="8933246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&gt;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6" name="Straight Arrow Connector 105"/>
          <p:cNvCxnSpPr>
            <a:stCxn id="104" idx="1"/>
            <a:endCxn id="110" idx="6"/>
          </p:cNvCxnSpPr>
          <p:nvPr/>
        </p:nvCxnSpPr>
        <p:spPr>
          <a:xfrm flipH="1">
            <a:off x="6789420" y="9173276"/>
            <a:ext cx="622935" cy="82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7159518" y="909767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10" name="Oval 109"/>
          <p:cNvSpPr/>
          <p:nvPr/>
        </p:nvSpPr>
        <p:spPr>
          <a:xfrm>
            <a:off x="6518120" y="904566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6" name="Straight Arrow Connector 195"/>
          <p:cNvCxnSpPr>
            <a:stCxn id="100" idx="2"/>
            <a:endCxn id="20" idx="0"/>
          </p:cNvCxnSpPr>
          <p:nvPr/>
        </p:nvCxnSpPr>
        <p:spPr>
          <a:xfrm>
            <a:off x="7745339" y="6793230"/>
            <a:ext cx="8255" cy="38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>
            <a:stCxn id="24" idx="2"/>
            <a:endCxn id="166" idx="1"/>
          </p:cNvCxnSpPr>
          <p:nvPr/>
        </p:nvCxnSpPr>
        <p:spPr>
          <a:xfrm rot="5400000" flipV="1">
            <a:off x="5528945" y="4625975"/>
            <a:ext cx="358775" cy="17214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Terminator 165"/>
          <p:cNvSpPr/>
          <p:nvPr/>
        </p:nvSpPr>
        <p:spPr>
          <a:xfrm>
            <a:off x="6569075" y="5590540"/>
            <a:ext cx="694690" cy="1511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6726856" y="57688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71491" y="72887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7159518" y="81809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6" name="Straight Arrow Connector 15"/>
          <p:cNvCxnSpPr>
            <a:stCxn id="51" idx="0"/>
            <a:endCxn id="29" idx="4"/>
          </p:cNvCxnSpPr>
          <p:nvPr/>
        </p:nvCxnSpPr>
        <p:spPr>
          <a:xfrm flipV="1">
            <a:off x="6654204" y="7553960"/>
            <a:ext cx="0" cy="4622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79558" y="77652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9" name="Flowchart: Decision 18"/>
          <p:cNvSpPr/>
          <p:nvPr/>
        </p:nvSpPr>
        <p:spPr>
          <a:xfrm>
            <a:off x="7412369" y="8016554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7420624" y="7177883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client 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Oval 22"/>
          <p:cNvSpPr/>
          <p:nvPr/>
        </p:nvSpPr>
        <p:spPr>
          <a:xfrm>
            <a:off x="7670693" y="686038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" name="Flowchart: Decision 5"/>
          <p:cNvSpPr/>
          <p:nvPr/>
        </p:nvSpPr>
        <p:spPr>
          <a:xfrm>
            <a:off x="3844991" y="801638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" name="Straight Arrow Connector 6"/>
          <p:cNvCxnSpPr>
            <a:stCxn id="88" idx="2"/>
            <a:endCxn id="6" idx="0"/>
          </p:cNvCxnSpPr>
          <p:nvPr/>
        </p:nvCxnSpPr>
        <p:spPr>
          <a:xfrm>
            <a:off x="4177665" y="749808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3"/>
            <a:endCxn id="10" idx="1"/>
          </p:cNvCxnSpPr>
          <p:nvPr/>
        </p:nvCxnSpPr>
        <p:spPr>
          <a:xfrm>
            <a:off x="4509770" y="8260715"/>
            <a:ext cx="464820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663968" y="81809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0" name="Flowchart: Decision 9"/>
          <p:cNvSpPr/>
          <p:nvPr/>
        </p:nvSpPr>
        <p:spPr>
          <a:xfrm>
            <a:off x="4974604" y="801638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Oval 24"/>
          <p:cNvSpPr/>
          <p:nvPr/>
        </p:nvSpPr>
        <p:spPr>
          <a:xfrm>
            <a:off x="5171491" y="904566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6" name="Straight Arrow Connector 25"/>
          <p:cNvCxnSpPr>
            <a:stCxn id="10" idx="2"/>
            <a:endCxn id="25" idx="0"/>
          </p:cNvCxnSpPr>
          <p:nvPr/>
        </p:nvCxnSpPr>
        <p:spPr>
          <a:xfrm>
            <a:off x="5307257" y="8505190"/>
            <a:ext cx="0" cy="5403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32928" y="861424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" name="Elbow Connector 27"/>
          <p:cNvCxnSpPr>
            <a:stCxn id="25" idx="2"/>
            <a:endCxn id="9" idx="4"/>
          </p:cNvCxnSpPr>
          <p:nvPr/>
        </p:nvCxnSpPr>
        <p:spPr>
          <a:xfrm rot="10800000">
            <a:off x="4738370" y="8340090"/>
            <a:ext cx="433070" cy="8375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18120" y="72904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6321234" y="630442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6" name="Flowchart: Decision 65"/>
          <p:cNvSpPr/>
          <p:nvPr/>
        </p:nvSpPr>
        <p:spPr>
          <a:xfrm>
            <a:off x="1106871" y="53297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0" name="Straight Arrow Connector 69"/>
          <p:cNvCxnSpPr>
            <a:stCxn id="83" idx="2"/>
            <a:endCxn id="66" idx="0"/>
          </p:cNvCxnSpPr>
          <p:nvPr/>
        </p:nvCxnSpPr>
        <p:spPr>
          <a:xfrm>
            <a:off x="1439545" y="5020945"/>
            <a:ext cx="0" cy="308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2"/>
            <a:endCxn id="75" idx="0"/>
          </p:cNvCxnSpPr>
          <p:nvPr/>
        </p:nvCxnSpPr>
        <p:spPr>
          <a:xfrm>
            <a:off x="1439545" y="5818505"/>
            <a:ext cx="0" cy="4635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365778" y="592546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5" name="Flowchart: Decision 74"/>
          <p:cNvSpPr/>
          <p:nvPr/>
        </p:nvSpPr>
        <p:spPr>
          <a:xfrm>
            <a:off x="1106819" y="628220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Straight Arrow Connector 76"/>
          <p:cNvCxnSpPr>
            <a:stCxn id="75" idx="2"/>
            <a:endCxn id="101" idx="0"/>
          </p:cNvCxnSpPr>
          <p:nvPr/>
        </p:nvCxnSpPr>
        <p:spPr>
          <a:xfrm>
            <a:off x="1439545" y="6771005"/>
            <a:ext cx="0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1365143" y="685402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93" name="Elbow Connector 92"/>
          <p:cNvCxnSpPr>
            <a:stCxn id="90" idx="1"/>
            <a:endCxn id="85" idx="3"/>
          </p:cNvCxnSpPr>
          <p:nvPr/>
        </p:nvCxnSpPr>
        <p:spPr>
          <a:xfrm rot="10800000">
            <a:off x="2633345" y="4792980"/>
            <a:ext cx="950595" cy="1543685"/>
          </a:xfrm>
          <a:prstGeom prst="bentConnector3">
            <a:avLst>
              <a:gd name="adj1" fmla="val 499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629920" y="4083685"/>
            <a:ext cx="2002790" cy="937260"/>
            <a:chOff x="992" y="6431"/>
            <a:chExt cx="3154" cy="1476"/>
          </a:xfrm>
        </p:grpSpPr>
        <p:sp>
          <p:nvSpPr>
            <p:cNvPr id="54" name="Rectangles 53"/>
            <p:cNvSpPr/>
            <p:nvPr/>
          </p:nvSpPr>
          <p:spPr>
            <a:xfrm>
              <a:off x="1432" y="6983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432" y="6751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992" y="6431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1432" y="722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1432" y="74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1432" y="7703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2962" y="7219"/>
              <a:ext cx="1060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stop request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2948" y="7446"/>
              <a:ext cx="119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 status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2962" y="6903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cxnSp>
        <p:nvCxnSpPr>
          <p:cNvPr id="96" name="Straight Arrow Connector 95"/>
          <p:cNvCxnSpPr>
            <a:stCxn id="75" idx="3"/>
            <a:endCxn id="99" idx="2"/>
          </p:cNvCxnSpPr>
          <p:nvPr/>
        </p:nvCxnSpPr>
        <p:spPr>
          <a:xfrm flipV="1">
            <a:off x="1771650" y="6525895"/>
            <a:ext cx="44513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1916555" y="644641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99" name="Oval 98"/>
          <p:cNvSpPr/>
          <p:nvPr/>
        </p:nvSpPr>
        <p:spPr>
          <a:xfrm>
            <a:off x="2216948" y="63926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1" name="Flowchart: Decision 100"/>
          <p:cNvSpPr/>
          <p:nvPr/>
        </p:nvSpPr>
        <p:spPr>
          <a:xfrm>
            <a:off x="1106819" y="721120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2" name="Straight Arrow Connector 101"/>
          <p:cNvCxnSpPr>
            <a:stCxn id="101" idx="3"/>
            <a:endCxn id="105" idx="2"/>
          </p:cNvCxnSpPr>
          <p:nvPr/>
        </p:nvCxnSpPr>
        <p:spPr>
          <a:xfrm flipV="1">
            <a:off x="1771650" y="7454900"/>
            <a:ext cx="44513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1916555" y="737542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05" name="Oval 104"/>
          <p:cNvSpPr/>
          <p:nvPr/>
        </p:nvSpPr>
        <p:spPr>
          <a:xfrm>
            <a:off x="2216948" y="732161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478530" y="5240655"/>
            <a:ext cx="1022350" cy="1819275"/>
            <a:chOff x="5478" y="8429"/>
            <a:chExt cx="1610" cy="2865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5478" y="8429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44" y="8854"/>
              <a:ext cx="1444" cy="2440"/>
            </a:xfrm>
            <a:prstGeom prst="rect">
              <a:avLst/>
            </a:prstGeom>
          </p:spPr>
        </p:pic>
      </p:grpSp>
      <p:grpSp>
        <p:nvGrpSpPr>
          <p:cNvPr id="112" name="Group 111"/>
          <p:cNvGrpSpPr/>
          <p:nvPr/>
        </p:nvGrpSpPr>
        <p:grpSpPr>
          <a:xfrm>
            <a:off x="4280535" y="3705860"/>
            <a:ext cx="1050925" cy="1601470"/>
            <a:chOff x="6741" y="5836"/>
            <a:chExt cx="1655" cy="2522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70" y="6266"/>
              <a:ext cx="1527" cy="2092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 rot="0">
              <a:off x="6741" y="5836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</p:grpSp>
      <p:sp>
        <p:nvSpPr>
          <p:cNvPr id="335" name="Flowchart: Terminator 334"/>
          <p:cNvSpPr/>
          <p:nvPr/>
        </p:nvSpPr>
        <p:spPr>
          <a:xfrm>
            <a:off x="3831590" y="3992245"/>
            <a:ext cx="638175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5232701" y="49890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5192695" y="39925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4" name="Straight Arrow Connector 113"/>
          <p:cNvCxnSpPr>
            <a:stCxn id="57" idx="2"/>
            <a:endCxn id="89" idx="6"/>
          </p:cNvCxnSpPr>
          <p:nvPr/>
        </p:nvCxnSpPr>
        <p:spPr>
          <a:xfrm flipH="1" flipV="1">
            <a:off x="5442585" y="7421880"/>
            <a:ext cx="19685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WPS Presentation</Application>
  <PresentationFormat>宽屏</PresentationFormat>
  <Paragraphs>506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54</cp:revision>
  <dcterms:created xsi:type="dcterms:W3CDTF">2025-07-22T21:14:03Z</dcterms:created>
  <dcterms:modified xsi:type="dcterms:W3CDTF">2025-07-22T21:14:03Z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