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"/>
  </p:handoutMasterIdLst>
  <p:sldIdLst>
    <p:sldId id="256" r:id="rId3"/>
    <p:sldId id="257" r:id="rId4"/>
    <p:sldId id="258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F5"/>
    <a:srgbClr val="8CC166"/>
    <a:srgbClr val="00D0DD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5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2159000" y="2698115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Main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645400" y="4565650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Symbol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645400" y="3373120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Symbol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645400" y="2084705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Symbol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645400" y="930275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Symbol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758565" y="2722880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App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358130" y="2722880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Process</a:t>
            </a:r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5766435" y="4211955"/>
            <a:ext cx="612140" cy="82169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040" y="1374140"/>
            <a:ext cx="1363345" cy="1124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985385" y="2689860"/>
            <a:ext cx="1452245" cy="628015"/>
            <a:chOff x="8293" y="4489"/>
            <a:chExt cx="2287" cy="989"/>
          </a:xfrm>
        </p:grpSpPr>
        <p:sp>
          <p:nvSpPr>
            <p:cNvPr id="73" name="Rectangles 72"/>
            <p:cNvSpPr/>
            <p:nvPr/>
          </p:nvSpPr>
          <p:spPr>
            <a:xfrm>
              <a:off x="8293" y="4489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Process</a:t>
              </a:r>
              <a:endParaRPr lang="en-US" sz="1400"/>
            </a:p>
          </p:txBody>
        </p:sp>
        <p:sp>
          <p:nvSpPr>
            <p:cNvPr id="56" name="Diamond 55"/>
            <p:cNvSpPr/>
            <p:nvPr/>
          </p:nvSpPr>
          <p:spPr>
            <a:xfrm>
              <a:off x="9884" y="4742"/>
              <a:ext cx="697" cy="736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b="1"/>
                <a:t>?</a:t>
              </a:r>
              <a:endParaRPr lang="en-US" b="1"/>
            </a:p>
          </p:txBody>
        </p:sp>
      </p:grpSp>
      <p:sp>
        <p:nvSpPr>
          <p:cNvPr id="80" name="Rectangles 79"/>
          <p:cNvSpPr/>
          <p:nvPr/>
        </p:nvSpPr>
        <p:spPr>
          <a:xfrm>
            <a:off x="226060" y="1644015"/>
            <a:ext cx="1640840" cy="3514090"/>
          </a:xfrm>
          <a:prstGeom prst="rect">
            <a:avLst/>
          </a:prstGeom>
          <a:solidFill>
            <a:srgbClr val="FEF8F5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020378" y="523240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Main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118" y="4606925"/>
            <a:ext cx="1161415" cy="631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5178" y="3086100"/>
            <a:ext cx="874395" cy="998855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0800000">
            <a:off x="3655695" y="2614930"/>
            <a:ext cx="91440" cy="49276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3905" y="2265680"/>
            <a:ext cx="2466975" cy="6350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40880" y="988060"/>
            <a:ext cx="5715" cy="3787140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 rot="16200000">
            <a:off x="7383145" y="62674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7383145" y="185864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7383145" y="309054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7383145" y="4331970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998460" y="620395"/>
            <a:ext cx="1461135" cy="1022350"/>
            <a:chOff x="11147" y="1465"/>
            <a:chExt cx="2301" cy="1610"/>
          </a:xfrm>
        </p:grpSpPr>
        <p:sp>
          <p:nvSpPr>
            <p:cNvPr id="8" name="Rectangles 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8040370" y="3090545"/>
            <a:ext cx="1461135" cy="1022350"/>
            <a:chOff x="11147" y="1465"/>
            <a:chExt cx="2301" cy="1610"/>
          </a:xfrm>
        </p:grpSpPr>
        <p:sp>
          <p:nvSpPr>
            <p:cNvPr id="28" name="Rectangles 2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7998460" y="1855470"/>
            <a:ext cx="1461135" cy="1022350"/>
            <a:chOff x="11147" y="1465"/>
            <a:chExt cx="2301" cy="1610"/>
          </a:xfrm>
        </p:grpSpPr>
        <p:sp>
          <p:nvSpPr>
            <p:cNvPr id="31" name="Rectangles 30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7998460" y="4325620"/>
            <a:ext cx="1461135" cy="1022350"/>
            <a:chOff x="11147" y="1465"/>
            <a:chExt cx="2301" cy="1610"/>
          </a:xfrm>
        </p:grpSpPr>
        <p:sp>
          <p:nvSpPr>
            <p:cNvPr id="34" name="Rectangles 33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0285095" y="513715"/>
            <a:ext cx="1318260" cy="1045210"/>
            <a:chOff x="14387" y="1464"/>
            <a:chExt cx="2076" cy="1646"/>
          </a:xfrm>
        </p:grpSpPr>
        <p:sp>
          <p:nvSpPr>
            <p:cNvPr id="36" name="Rectangles 35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285730" y="1746250"/>
            <a:ext cx="1318260" cy="1045210"/>
            <a:chOff x="14387" y="1464"/>
            <a:chExt cx="2076" cy="1646"/>
          </a:xfrm>
        </p:grpSpPr>
        <p:sp>
          <p:nvSpPr>
            <p:cNvPr id="41" name="Rectangles 40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6365" y="2978785"/>
            <a:ext cx="1318260" cy="1045210"/>
            <a:chOff x="14387" y="1464"/>
            <a:chExt cx="2076" cy="1646"/>
          </a:xfrm>
        </p:grpSpPr>
        <p:sp>
          <p:nvSpPr>
            <p:cNvPr id="45" name="Rectangles 44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285095" y="4211320"/>
            <a:ext cx="1318260" cy="1045210"/>
            <a:chOff x="14387" y="1464"/>
            <a:chExt cx="2076" cy="1646"/>
          </a:xfrm>
        </p:grpSpPr>
        <p:sp>
          <p:nvSpPr>
            <p:cNvPr id="49" name="Rectangles 48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sp>
        <p:nvSpPr>
          <p:cNvPr id="52" name="Down Arrow 51"/>
          <p:cNvSpPr/>
          <p:nvPr/>
        </p:nvSpPr>
        <p:spPr>
          <a:xfrm rot="16200000">
            <a:off x="9754235" y="63309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6200000">
            <a:off x="9754235" y="186499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16200000">
            <a:off x="9754235" y="309689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6200000">
            <a:off x="9754235" y="4338320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10800000">
            <a:off x="3655378" y="4095750"/>
            <a:ext cx="91440" cy="45720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Rectangles 58"/>
          <p:cNvSpPr/>
          <p:nvPr/>
        </p:nvSpPr>
        <p:spPr>
          <a:xfrm>
            <a:off x="346710" y="352742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API</a:t>
            </a:r>
            <a:endParaRPr lang="en-US" sz="1400"/>
          </a:p>
        </p:txBody>
      </p:sp>
      <p:sp>
        <p:nvSpPr>
          <p:cNvPr id="60" name="Rectangles 59"/>
          <p:cNvSpPr/>
          <p:nvPr/>
        </p:nvSpPr>
        <p:spPr>
          <a:xfrm>
            <a:off x="346710" y="285051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API</a:t>
            </a:r>
            <a:endParaRPr lang="en-US" sz="1400"/>
          </a:p>
        </p:txBody>
      </p:sp>
      <p:sp>
        <p:nvSpPr>
          <p:cNvPr id="61" name="Rectangles 60"/>
          <p:cNvSpPr/>
          <p:nvPr/>
        </p:nvSpPr>
        <p:spPr>
          <a:xfrm>
            <a:off x="346710" y="217360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API</a:t>
            </a:r>
            <a:endParaRPr lang="en-US" sz="1400"/>
          </a:p>
        </p:txBody>
      </p:sp>
      <p:sp>
        <p:nvSpPr>
          <p:cNvPr id="62" name="Rectangles 61"/>
          <p:cNvSpPr/>
          <p:nvPr/>
        </p:nvSpPr>
        <p:spPr>
          <a:xfrm>
            <a:off x="346710" y="420433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API</a:t>
            </a:r>
            <a:endParaRPr lang="en-US" sz="1400"/>
          </a:p>
        </p:txBody>
      </p:sp>
      <p:cxnSp>
        <p:nvCxnSpPr>
          <p:cNvPr id="63" name="Straight Connector 62"/>
          <p:cNvCxnSpPr>
            <a:endCxn id="61" idx="3"/>
          </p:cNvCxnSpPr>
          <p:nvPr/>
        </p:nvCxnSpPr>
        <p:spPr>
          <a:xfrm flipH="1">
            <a:off x="1665605" y="2111375"/>
            <a:ext cx="1274445" cy="23685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0" idx="3"/>
          </p:cNvCxnSpPr>
          <p:nvPr/>
        </p:nvCxnSpPr>
        <p:spPr>
          <a:xfrm flipH="1">
            <a:off x="1665605" y="2111375"/>
            <a:ext cx="1274445" cy="91376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9" idx="3"/>
          </p:cNvCxnSpPr>
          <p:nvPr/>
        </p:nvCxnSpPr>
        <p:spPr>
          <a:xfrm flipH="1">
            <a:off x="1665605" y="2111375"/>
            <a:ext cx="1274445" cy="159067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3"/>
          </p:cNvCxnSpPr>
          <p:nvPr/>
        </p:nvCxnSpPr>
        <p:spPr>
          <a:xfrm flipH="1">
            <a:off x="1665605" y="2111375"/>
            <a:ext cx="1274445" cy="226758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3"/>
            <a:endCxn id="5" idx="1"/>
          </p:cNvCxnSpPr>
          <p:nvPr/>
        </p:nvCxnSpPr>
        <p:spPr>
          <a:xfrm>
            <a:off x="1665605" y="2348230"/>
            <a:ext cx="1433830" cy="257429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3"/>
            <a:endCxn id="5" idx="1"/>
          </p:cNvCxnSpPr>
          <p:nvPr/>
        </p:nvCxnSpPr>
        <p:spPr>
          <a:xfrm>
            <a:off x="1665605" y="3025140"/>
            <a:ext cx="1433830" cy="189738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3"/>
            <a:endCxn id="5" idx="1"/>
          </p:cNvCxnSpPr>
          <p:nvPr/>
        </p:nvCxnSpPr>
        <p:spPr>
          <a:xfrm>
            <a:off x="1665605" y="3702050"/>
            <a:ext cx="1433830" cy="122047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3"/>
            <a:endCxn id="5" idx="1"/>
          </p:cNvCxnSpPr>
          <p:nvPr/>
        </p:nvCxnSpPr>
        <p:spPr>
          <a:xfrm>
            <a:off x="1665605" y="4378960"/>
            <a:ext cx="1433830" cy="54356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73" idx="1"/>
          </p:cNvCxnSpPr>
          <p:nvPr/>
        </p:nvCxnSpPr>
        <p:spPr>
          <a:xfrm>
            <a:off x="4061460" y="2371725"/>
            <a:ext cx="923925" cy="492760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3" idx="1"/>
          </p:cNvCxnSpPr>
          <p:nvPr/>
        </p:nvCxnSpPr>
        <p:spPr>
          <a:xfrm flipV="1">
            <a:off x="4068445" y="2864485"/>
            <a:ext cx="916940" cy="379095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940050" y="1695450"/>
            <a:ext cx="1479550" cy="946785"/>
            <a:chOff x="7206" y="2004"/>
            <a:chExt cx="2330" cy="1491"/>
          </a:xfrm>
        </p:grpSpPr>
        <p:sp>
          <p:nvSpPr>
            <p:cNvPr id="9" name="Rectangles 8"/>
            <p:cNvSpPr/>
            <p:nvPr/>
          </p:nvSpPr>
          <p:spPr>
            <a:xfrm>
              <a:off x="7206" y="2004"/>
              <a:ext cx="2077" cy="13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App</a:t>
              </a:r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36" y="2763"/>
              <a:ext cx="800" cy="732"/>
            </a:xfrm>
            <a:prstGeom prst="rect">
              <a:avLst/>
            </a:prstGeom>
          </p:spPr>
        </p:pic>
      </p:grpSp>
      <p:sp>
        <p:nvSpPr>
          <p:cNvPr id="23" name="Down Arrow 22"/>
          <p:cNvSpPr/>
          <p:nvPr/>
        </p:nvSpPr>
        <p:spPr>
          <a:xfrm>
            <a:off x="3634105" y="1296035"/>
            <a:ext cx="91440" cy="365760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cxnSp>
        <p:nvCxnSpPr>
          <p:cNvPr id="76" name="Straight Connector 75"/>
          <p:cNvCxnSpPr>
            <a:endCxn id="28" idx="1"/>
          </p:cNvCxnSpPr>
          <p:nvPr/>
        </p:nvCxnSpPr>
        <p:spPr>
          <a:xfrm>
            <a:off x="6337935" y="3127375"/>
            <a:ext cx="1702435" cy="37909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" idx="1"/>
          </p:cNvCxnSpPr>
          <p:nvPr/>
        </p:nvCxnSpPr>
        <p:spPr>
          <a:xfrm flipV="1">
            <a:off x="6323965" y="1036320"/>
            <a:ext cx="1674495" cy="194754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1" idx="1"/>
          </p:cNvCxnSpPr>
          <p:nvPr/>
        </p:nvCxnSpPr>
        <p:spPr>
          <a:xfrm flipV="1">
            <a:off x="6323965" y="2271395"/>
            <a:ext cx="1674495" cy="77406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34" idx="1"/>
          </p:cNvCxnSpPr>
          <p:nvPr/>
        </p:nvCxnSpPr>
        <p:spPr>
          <a:xfrm>
            <a:off x="6337935" y="3175000"/>
            <a:ext cx="1660525" cy="156654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s 79"/>
          <p:cNvSpPr/>
          <p:nvPr/>
        </p:nvSpPr>
        <p:spPr>
          <a:xfrm>
            <a:off x="5431790" y="1871345"/>
            <a:ext cx="1555750" cy="2658110"/>
          </a:xfrm>
          <a:prstGeom prst="rect">
            <a:avLst/>
          </a:prstGeom>
          <a:pattFill prst="wdUp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554798" y="2714625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Main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7488" y="100965"/>
            <a:ext cx="1161415" cy="631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2268" y="2297430"/>
            <a:ext cx="874395" cy="998855"/>
          </a:xfrm>
          <a:prstGeom prst="rect">
            <a:avLst/>
          </a:prstGeom>
        </p:spPr>
      </p:pic>
      <p:sp>
        <p:nvSpPr>
          <p:cNvPr id="59" name="Rectangles 58"/>
          <p:cNvSpPr/>
          <p:nvPr/>
        </p:nvSpPr>
        <p:spPr>
          <a:xfrm>
            <a:off x="5552440" y="334454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CProcess</a:t>
            </a:r>
            <a:endParaRPr lang="en-US" sz="1400"/>
          </a:p>
        </p:txBody>
      </p:sp>
      <p:sp>
        <p:nvSpPr>
          <p:cNvPr id="60" name="Rectangles 59"/>
          <p:cNvSpPr/>
          <p:nvPr/>
        </p:nvSpPr>
        <p:spPr>
          <a:xfrm>
            <a:off x="5552440" y="266763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CProcess</a:t>
            </a:r>
            <a:endParaRPr lang="en-US" sz="1400"/>
          </a:p>
        </p:txBody>
      </p:sp>
      <p:sp>
        <p:nvSpPr>
          <p:cNvPr id="61" name="Rectangles 60"/>
          <p:cNvSpPr/>
          <p:nvPr/>
        </p:nvSpPr>
        <p:spPr>
          <a:xfrm>
            <a:off x="5552440" y="199072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CProcess</a:t>
            </a:r>
            <a:endParaRPr lang="en-US" sz="1400"/>
          </a:p>
        </p:txBody>
      </p:sp>
      <p:sp>
        <p:nvSpPr>
          <p:cNvPr id="62" name="Rectangles 61"/>
          <p:cNvSpPr/>
          <p:nvPr/>
        </p:nvSpPr>
        <p:spPr>
          <a:xfrm>
            <a:off x="5552440" y="402145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CProcess</a:t>
            </a:r>
            <a:endParaRPr lang="en-US" sz="140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3308350" y="2165350"/>
            <a:ext cx="2244090" cy="96520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3308350" y="2842260"/>
            <a:ext cx="2244090" cy="28829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3308350" y="3130550"/>
            <a:ext cx="2244090" cy="38862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3308350" y="3130550"/>
            <a:ext cx="2244090" cy="106553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0"/>
            <a:endCxn id="5" idx="2"/>
          </p:cNvCxnSpPr>
          <p:nvPr/>
        </p:nvCxnSpPr>
        <p:spPr>
          <a:xfrm flipH="1" flipV="1">
            <a:off x="8418830" y="732155"/>
            <a:ext cx="1270" cy="363855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3308350" y="2714625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CMain</a:t>
            </a:r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6200000">
            <a:off x="3079750" y="2993390"/>
            <a:ext cx="91440" cy="365760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6846570" y="1096010"/>
            <a:ext cx="1573530" cy="127444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6840220" y="1096010"/>
            <a:ext cx="1579880" cy="194310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6840220" y="1096010"/>
            <a:ext cx="1579880" cy="264858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6858635" y="1096010"/>
            <a:ext cx="1561465" cy="328612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7760335" y="1096010"/>
            <a:ext cx="1318895" cy="765810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API</a:t>
            </a:r>
            <a:endParaRPr lang="en-US" sz="140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3968115" y="1478915"/>
            <a:ext cx="3792220" cy="12357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 flipH="1">
            <a:off x="8419465" y="1861820"/>
            <a:ext cx="635" cy="43561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6846570" y="2431415"/>
            <a:ext cx="1221740" cy="1494155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6858635" y="3081655"/>
            <a:ext cx="1209675" cy="843915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6846570" y="3683000"/>
            <a:ext cx="1221740" cy="242570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6846570" y="3925570"/>
            <a:ext cx="1221740" cy="469265"/>
          </a:xfrm>
          <a:prstGeom prst="line">
            <a:avLst/>
          </a:prstGeom>
          <a:ln>
            <a:solidFill>
              <a:srgbClr val="00B05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7759065" y="4667885"/>
            <a:ext cx="1318895" cy="765810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Update</a:t>
            </a:r>
            <a:endParaRPr lang="en-US" sz="1400"/>
          </a:p>
        </p:txBody>
      </p:sp>
      <p:sp>
        <p:nvSpPr>
          <p:cNvPr id="88" name="Diamond 87"/>
          <p:cNvSpPr/>
          <p:nvPr/>
        </p:nvSpPr>
        <p:spPr>
          <a:xfrm>
            <a:off x="8068310" y="3606165"/>
            <a:ext cx="708660" cy="638175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?</a:t>
            </a:r>
            <a:endParaRPr lang="en-US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8420100" y="3296285"/>
            <a:ext cx="2540" cy="30988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587105" y="695960"/>
            <a:ext cx="0" cy="43561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8418830" y="4244340"/>
            <a:ext cx="3810" cy="423545"/>
          </a:xfrm>
          <a:prstGeom prst="line">
            <a:avLst/>
          </a:prstGeom>
          <a:ln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93" idx="1"/>
            <a:endCxn id="9" idx="2"/>
          </p:cNvCxnSpPr>
          <p:nvPr/>
        </p:nvCxnSpPr>
        <p:spPr>
          <a:xfrm rot="10800000">
            <a:off x="3968115" y="3546475"/>
            <a:ext cx="3790950" cy="1504315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855" y="2195830"/>
            <a:ext cx="376555" cy="344805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855" y="2853690"/>
            <a:ext cx="376555" cy="34480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855" y="3519170"/>
            <a:ext cx="376555" cy="34480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6855" y="4204335"/>
            <a:ext cx="376555" cy="344805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3389630" y="4667885"/>
            <a:ext cx="1318895" cy="765810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Orders</a:t>
            </a:r>
            <a:endParaRPr lang="en-US" sz="1400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4087495" y="5443855"/>
            <a:ext cx="0" cy="43561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6773" y="5882640"/>
            <a:ext cx="1161415" cy="631190"/>
          </a:xfrm>
          <a:prstGeom prst="rect">
            <a:avLst/>
          </a:prstGeom>
        </p:spPr>
      </p:pic>
      <p:cxnSp>
        <p:nvCxnSpPr>
          <p:cNvPr id="105" name="Straight Connector 104"/>
          <p:cNvCxnSpPr/>
          <p:nvPr/>
        </p:nvCxnSpPr>
        <p:spPr>
          <a:xfrm flipV="1">
            <a:off x="3846830" y="5394325"/>
            <a:ext cx="4445" cy="608965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WPS Presentation</Application>
  <PresentationFormat>宽屏</PresentationFormat>
  <Paragraphs>82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9</cp:revision>
  <dcterms:created xsi:type="dcterms:W3CDTF">2025-04-10T06:07:30Z</dcterms:created>
  <dcterms:modified xsi:type="dcterms:W3CDTF">2025-04-10T06:07:30Z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