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256" r:id="rId3"/>
    <p:sldId id="257" r:id="rId4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8F5"/>
    <a:srgbClr val="8CC166"/>
    <a:srgbClr val="00D0DD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53"/>
        <p:guide pos="389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2159000" y="2698115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Main</a:t>
            </a:r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7645400" y="4565650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Symbol</a:t>
            </a:r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7645400" y="3373120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Symbol</a:t>
            </a:r>
            <a:endParaRPr lang="en-US"/>
          </a:p>
        </p:txBody>
      </p:sp>
      <p:sp>
        <p:nvSpPr>
          <p:cNvPr id="7" name="Rectangles 6"/>
          <p:cNvSpPr/>
          <p:nvPr/>
        </p:nvSpPr>
        <p:spPr>
          <a:xfrm>
            <a:off x="7645400" y="2084705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Symbol</a:t>
            </a:r>
            <a:endParaRPr lang="en-US"/>
          </a:p>
        </p:txBody>
      </p:sp>
      <p:sp>
        <p:nvSpPr>
          <p:cNvPr id="8" name="Rectangles 7"/>
          <p:cNvSpPr/>
          <p:nvPr/>
        </p:nvSpPr>
        <p:spPr>
          <a:xfrm>
            <a:off x="7645400" y="930275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Symbol</a:t>
            </a:r>
            <a:endParaRPr lang="en-US"/>
          </a:p>
        </p:txBody>
      </p:sp>
      <p:sp>
        <p:nvSpPr>
          <p:cNvPr id="9" name="Rectangles 8"/>
          <p:cNvSpPr/>
          <p:nvPr/>
        </p:nvSpPr>
        <p:spPr>
          <a:xfrm>
            <a:off x="3758565" y="2722880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App</a:t>
            </a:r>
            <a:endParaRPr lang="en-US"/>
          </a:p>
        </p:txBody>
      </p:sp>
      <p:sp>
        <p:nvSpPr>
          <p:cNvPr id="10" name="Rectangles 9"/>
          <p:cNvSpPr/>
          <p:nvPr/>
        </p:nvSpPr>
        <p:spPr>
          <a:xfrm>
            <a:off x="5358130" y="2722880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Process</a:t>
            </a:r>
            <a:endParaRPr lang="en-US"/>
          </a:p>
        </p:txBody>
      </p:sp>
      <p:sp>
        <p:nvSpPr>
          <p:cNvPr id="11" name="Flowchart: Magnetic Disk 10"/>
          <p:cNvSpPr/>
          <p:nvPr/>
        </p:nvSpPr>
        <p:spPr>
          <a:xfrm>
            <a:off x="5766435" y="4211955"/>
            <a:ext cx="612140" cy="821690"/>
          </a:xfrm>
          <a:prstGeom prst="flowChartMagneticDisk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00040" y="1374140"/>
            <a:ext cx="1363345" cy="112458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4985385" y="2689860"/>
            <a:ext cx="1452245" cy="628015"/>
            <a:chOff x="8293" y="4489"/>
            <a:chExt cx="2287" cy="989"/>
          </a:xfrm>
        </p:grpSpPr>
        <p:sp>
          <p:nvSpPr>
            <p:cNvPr id="73" name="Rectangles 72"/>
            <p:cNvSpPr/>
            <p:nvPr/>
          </p:nvSpPr>
          <p:spPr>
            <a:xfrm>
              <a:off x="8293" y="4489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Process</a:t>
              </a:r>
              <a:endParaRPr lang="en-US" sz="1400"/>
            </a:p>
          </p:txBody>
        </p:sp>
        <p:sp>
          <p:nvSpPr>
            <p:cNvPr id="56" name="Diamond 55"/>
            <p:cNvSpPr/>
            <p:nvPr/>
          </p:nvSpPr>
          <p:spPr>
            <a:xfrm>
              <a:off x="9884" y="4742"/>
              <a:ext cx="697" cy="736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b="1"/>
                <a:t>?</a:t>
              </a:r>
              <a:endParaRPr lang="en-US" b="1"/>
            </a:p>
          </p:txBody>
        </p:sp>
      </p:grpSp>
      <p:sp>
        <p:nvSpPr>
          <p:cNvPr id="80" name="Rectangles 79"/>
          <p:cNvSpPr/>
          <p:nvPr/>
        </p:nvSpPr>
        <p:spPr>
          <a:xfrm>
            <a:off x="226060" y="1644015"/>
            <a:ext cx="1640840" cy="3514090"/>
          </a:xfrm>
          <a:prstGeom prst="rect">
            <a:avLst/>
          </a:prstGeom>
          <a:solidFill>
            <a:srgbClr val="FEF8F5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3020378" y="523240"/>
            <a:ext cx="1318895" cy="8318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/>
              <a:t>Main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9118" y="4606925"/>
            <a:ext cx="1161415" cy="63119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325178" y="3086100"/>
            <a:ext cx="874395" cy="998855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 rot="10800000">
            <a:off x="3655695" y="2614930"/>
            <a:ext cx="91440" cy="49276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4573905" y="2265680"/>
            <a:ext cx="2466975" cy="6350"/>
          </a:xfrm>
          <a:prstGeom prst="line">
            <a:avLst/>
          </a:prstGeom>
          <a:ln w="85725">
            <a:solidFill>
              <a:srgbClr val="00D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7040880" y="988060"/>
            <a:ext cx="5715" cy="3787140"/>
          </a:xfrm>
          <a:prstGeom prst="line">
            <a:avLst/>
          </a:prstGeom>
          <a:ln w="85725">
            <a:solidFill>
              <a:srgbClr val="00D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 rot="16200000">
            <a:off x="7383145" y="62674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6200000">
            <a:off x="7383145" y="185864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6200000">
            <a:off x="7383145" y="309054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Down Arrow 21"/>
          <p:cNvSpPr/>
          <p:nvPr/>
        </p:nvSpPr>
        <p:spPr>
          <a:xfrm rot="16200000">
            <a:off x="7383145" y="4331970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7998460" y="620395"/>
            <a:ext cx="1461135" cy="1022350"/>
            <a:chOff x="11147" y="1465"/>
            <a:chExt cx="2301" cy="1610"/>
          </a:xfrm>
        </p:grpSpPr>
        <p:sp>
          <p:nvSpPr>
            <p:cNvPr id="8" name="Rectangles 7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Symbol</a:t>
              </a:r>
              <a:endParaRPr lang="en-US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8040370" y="3090545"/>
            <a:ext cx="1461135" cy="1022350"/>
            <a:chOff x="11147" y="1465"/>
            <a:chExt cx="2301" cy="1610"/>
          </a:xfrm>
        </p:grpSpPr>
        <p:sp>
          <p:nvSpPr>
            <p:cNvPr id="28" name="Rectangles 27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Symbol</a:t>
              </a:r>
              <a:endParaRPr lang="en-US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7998460" y="1855470"/>
            <a:ext cx="1461135" cy="1022350"/>
            <a:chOff x="11147" y="1465"/>
            <a:chExt cx="2301" cy="1610"/>
          </a:xfrm>
        </p:grpSpPr>
        <p:sp>
          <p:nvSpPr>
            <p:cNvPr id="31" name="Rectangles 30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Symbol</a:t>
              </a:r>
              <a:endParaRPr lang="en-US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7998460" y="4325620"/>
            <a:ext cx="1461135" cy="1022350"/>
            <a:chOff x="11147" y="1465"/>
            <a:chExt cx="2301" cy="1610"/>
          </a:xfrm>
        </p:grpSpPr>
        <p:sp>
          <p:nvSpPr>
            <p:cNvPr id="34" name="Rectangles 33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Symbol</a:t>
              </a:r>
              <a:endParaRPr lang="en-US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10285095" y="513715"/>
            <a:ext cx="1318260" cy="1045210"/>
            <a:chOff x="14387" y="1464"/>
            <a:chExt cx="2076" cy="1646"/>
          </a:xfrm>
        </p:grpSpPr>
        <p:sp>
          <p:nvSpPr>
            <p:cNvPr id="36" name="Rectangles 35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Algorithm</a:t>
              </a:r>
              <a:endParaRPr lang="en-US" sz="1400"/>
            </a:p>
          </p:txBody>
        </p:sp>
        <p:sp>
          <p:nvSpPr>
            <p:cNvPr id="37" name="Rectangles 36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Account</a:t>
              </a:r>
              <a:endParaRPr lang="en-US" sz="1400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Order</a:t>
              </a:r>
              <a:endParaRPr lang="en-US" sz="140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0285730" y="1746250"/>
            <a:ext cx="1318260" cy="1045210"/>
            <a:chOff x="14387" y="1464"/>
            <a:chExt cx="2076" cy="1646"/>
          </a:xfrm>
        </p:grpSpPr>
        <p:sp>
          <p:nvSpPr>
            <p:cNvPr id="41" name="Rectangles 40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Algorithm</a:t>
              </a:r>
              <a:endParaRPr lang="en-US" sz="140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Account</a:t>
              </a:r>
              <a:endParaRPr lang="en-US" sz="1400"/>
            </a:p>
          </p:txBody>
        </p:sp>
        <p:sp>
          <p:nvSpPr>
            <p:cNvPr id="43" name="Rectangles 42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Order</a:t>
              </a:r>
              <a:endParaRPr lang="en-US" sz="140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0286365" y="2978785"/>
            <a:ext cx="1318260" cy="1045210"/>
            <a:chOff x="14387" y="1464"/>
            <a:chExt cx="2076" cy="1646"/>
          </a:xfrm>
        </p:grpSpPr>
        <p:sp>
          <p:nvSpPr>
            <p:cNvPr id="45" name="Rectangles 44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Algorithm</a:t>
              </a:r>
              <a:endParaRPr lang="en-US" sz="1400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Account</a:t>
              </a:r>
              <a:endParaRPr lang="en-US" sz="1400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Order</a:t>
              </a:r>
              <a:endParaRPr lang="en-US" sz="140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0285095" y="4211320"/>
            <a:ext cx="1318260" cy="1045210"/>
            <a:chOff x="14387" y="1464"/>
            <a:chExt cx="2076" cy="1646"/>
          </a:xfrm>
        </p:grpSpPr>
        <p:sp>
          <p:nvSpPr>
            <p:cNvPr id="49" name="Rectangles 48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Algorithm</a:t>
              </a:r>
              <a:endParaRPr lang="en-US" sz="1400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Account</a:t>
              </a:r>
              <a:endParaRPr lang="en-US" sz="1400"/>
            </a:p>
          </p:txBody>
        </p:sp>
        <p:sp>
          <p:nvSpPr>
            <p:cNvPr id="51" name="Rectangles 50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400"/>
                <a:t>Order</a:t>
              </a:r>
              <a:endParaRPr lang="en-US" sz="1400"/>
            </a:p>
          </p:txBody>
        </p:sp>
      </p:grpSp>
      <p:sp>
        <p:nvSpPr>
          <p:cNvPr id="52" name="Down Arrow 51"/>
          <p:cNvSpPr/>
          <p:nvPr/>
        </p:nvSpPr>
        <p:spPr>
          <a:xfrm rot="16200000">
            <a:off x="9754235" y="63309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Down Arrow 52"/>
          <p:cNvSpPr/>
          <p:nvPr/>
        </p:nvSpPr>
        <p:spPr>
          <a:xfrm rot="16200000">
            <a:off x="9754235" y="186499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Down Arrow 53"/>
          <p:cNvSpPr/>
          <p:nvPr/>
        </p:nvSpPr>
        <p:spPr>
          <a:xfrm rot="16200000">
            <a:off x="9754235" y="3096895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5" name="Down Arrow 54"/>
          <p:cNvSpPr/>
          <p:nvPr/>
        </p:nvSpPr>
        <p:spPr>
          <a:xfrm rot="16200000">
            <a:off x="9754235" y="4338320"/>
            <a:ext cx="133985" cy="818515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Down Arrow 56"/>
          <p:cNvSpPr/>
          <p:nvPr/>
        </p:nvSpPr>
        <p:spPr>
          <a:xfrm rot="10800000">
            <a:off x="3655378" y="4095750"/>
            <a:ext cx="91440" cy="45720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9" name="Rectangles 58"/>
          <p:cNvSpPr/>
          <p:nvPr/>
        </p:nvSpPr>
        <p:spPr>
          <a:xfrm>
            <a:off x="346710" y="352742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API</a:t>
            </a:r>
            <a:endParaRPr lang="en-US" sz="1400"/>
          </a:p>
        </p:txBody>
      </p:sp>
      <p:sp>
        <p:nvSpPr>
          <p:cNvPr id="60" name="Rectangles 59"/>
          <p:cNvSpPr/>
          <p:nvPr/>
        </p:nvSpPr>
        <p:spPr>
          <a:xfrm>
            <a:off x="346710" y="285051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API</a:t>
            </a:r>
            <a:endParaRPr lang="en-US" sz="1400"/>
          </a:p>
        </p:txBody>
      </p:sp>
      <p:sp>
        <p:nvSpPr>
          <p:cNvPr id="61" name="Rectangles 60"/>
          <p:cNvSpPr/>
          <p:nvPr/>
        </p:nvSpPr>
        <p:spPr>
          <a:xfrm>
            <a:off x="346710" y="217360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/>
              <a:t>API</a:t>
            </a:r>
            <a:endParaRPr lang="en-US" sz="1400"/>
          </a:p>
        </p:txBody>
      </p:sp>
      <p:sp>
        <p:nvSpPr>
          <p:cNvPr id="62" name="Rectangles 61"/>
          <p:cNvSpPr/>
          <p:nvPr/>
        </p:nvSpPr>
        <p:spPr>
          <a:xfrm>
            <a:off x="346710" y="4204335"/>
            <a:ext cx="1318895" cy="348615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400">
                <a:sym typeface="+mn-ea"/>
              </a:rPr>
              <a:t>API</a:t>
            </a:r>
            <a:endParaRPr lang="en-US" sz="1400"/>
          </a:p>
        </p:txBody>
      </p:sp>
      <p:cxnSp>
        <p:nvCxnSpPr>
          <p:cNvPr id="63" name="Straight Connector 62"/>
          <p:cNvCxnSpPr>
            <a:endCxn id="61" idx="3"/>
          </p:cNvCxnSpPr>
          <p:nvPr/>
        </p:nvCxnSpPr>
        <p:spPr>
          <a:xfrm flipH="1">
            <a:off x="1665605" y="2111375"/>
            <a:ext cx="1274445" cy="23685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0" idx="3"/>
          </p:cNvCxnSpPr>
          <p:nvPr/>
        </p:nvCxnSpPr>
        <p:spPr>
          <a:xfrm flipH="1">
            <a:off x="1665605" y="2111375"/>
            <a:ext cx="1274445" cy="91376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59" idx="3"/>
          </p:cNvCxnSpPr>
          <p:nvPr/>
        </p:nvCxnSpPr>
        <p:spPr>
          <a:xfrm flipH="1">
            <a:off x="1665605" y="2111375"/>
            <a:ext cx="1274445" cy="159067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2" idx="3"/>
          </p:cNvCxnSpPr>
          <p:nvPr/>
        </p:nvCxnSpPr>
        <p:spPr>
          <a:xfrm flipH="1">
            <a:off x="1665605" y="2111375"/>
            <a:ext cx="1274445" cy="226758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1" idx="3"/>
            <a:endCxn id="5" idx="1"/>
          </p:cNvCxnSpPr>
          <p:nvPr/>
        </p:nvCxnSpPr>
        <p:spPr>
          <a:xfrm>
            <a:off x="1665605" y="2348230"/>
            <a:ext cx="1433830" cy="257429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0" idx="3"/>
            <a:endCxn id="5" idx="1"/>
          </p:cNvCxnSpPr>
          <p:nvPr/>
        </p:nvCxnSpPr>
        <p:spPr>
          <a:xfrm>
            <a:off x="1665605" y="3025140"/>
            <a:ext cx="1433830" cy="189738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9" idx="3"/>
            <a:endCxn id="5" idx="1"/>
          </p:cNvCxnSpPr>
          <p:nvPr/>
        </p:nvCxnSpPr>
        <p:spPr>
          <a:xfrm>
            <a:off x="1665605" y="3702050"/>
            <a:ext cx="1433830" cy="122047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3"/>
            <a:endCxn id="5" idx="1"/>
          </p:cNvCxnSpPr>
          <p:nvPr/>
        </p:nvCxnSpPr>
        <p:spPr>
          <a:xfrm>
            <a:off x="1665605" y="4378960"/>
            <a:ext cx="1433830" cy="543560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73" idx="1"/>
          </p:cNvCxnSpPr>
          <p:nvPr/>
        </p:nvCxnSpPr>
        <p:spPr>
          <a:xfrm>
            <a:off x="4061460" y="2371725"/>
            <a:ext cx="923925" cy="492760"/>
          </a:xfrm>
          <a:prstGeom prst="line">
            <a:avLst/>
          </a:prstGeom>
          <a:ln>
            <a:solidFill>
              <a:srgbClr val="FF8D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3" idx="1"/>
          </p:cNvCxnSpPr>
          <p:nvPr/>
        </p:nvCxnSpPr>
        <p:spPr>
          <a:xfrm flipV="1">
            <a:off x="4068445" y="2864485"/>
            <a:ext cx="916940" cy="379095"/>
          </a:xfrm>
          <a:prstGeom prst="line">
            <a:avLst/>
          </a:prstGeom>
          <a:ln>
            <a:solidFill>
              <a:srgbClr val="FF8D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2940050" y="1695450"/>
            <a:ext cx="1479550" cy="946785"/>
            <a:chOff x="7206" y="2004"/>
            <a:chExt cx="2330" cy="1491"/>
          </a:xfrm>
        </p:grpSpPr>
        <p:sp>
          <p:nvSpPr>
            <p:cNvPr id="9" name="Rectangles 8"/>
            <p:cNvSpPr/>
            <p:nvPr/>
          </p:nvSpPr>
          <p:spPr>
            <a:xfrm>
              <a:off x="7206" y="2004"/>
              <a:ext cx="2077" cy="13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/>
                <a:t>App</a:t>
              </a:r>
              <a:endParaRPr lang="en-US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36" y="2763"/>
              <a:ext cx="800" cy="732"/>
            </a:xfrm>
            <a:prstGeom prst="rect">
              <a:avLst/>
            </a:prstGeom>
          </p:spPr>
        </p:pic>
      </p:grpSp>
      <p:sp>
        <p:nvSpPr>
          <p:cNvPr id="23" name="Down Arrow 22"/>
          <p:cNvSpPr/>
          <p:nvPr/>
        </p:nvSpPr>
        <p:spPr>
          <a:xfrm>
            <a:off x="3634105" y="1296035"/>
            <a:ext cx="91440" cy="365760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b="1"/>
          </a:p>
        </p:txBody>
      </p:sp>
      <p:cxnSp>
        <p:nvCxnSpPr>
          <p:cNvPr id="76" name="Straight Connector 75"/>
          <p:cNvCxnSpPr>
            <a:endCxn id="28" idx="1"/>
          </p:cNvCxnSpPr>
          <p:nvPr/>
        </p:nvCxnSpPr>
        <p:spPr>
          <a:xfrm>
            <a:off x="6337935" y="3127375"/>
            <a:ext cx="1702435" cy="37909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8" idx="1"/>
          </p:cNvCxnSpPr>
          <p:nvPr/>
        </p:nvCxnSpPr>
        <p:spPr>
          <a:xfrm flipV="1">
            <a:off x="6323965" y="1036320"/>
            <a:ext cx="1674495" cy="194754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1" idx="1"/>
          </p:cNvCxnSpPr>
          <p:nvPr/>
        </p:nvCxnSpPr>
        <p:spPr>
          <a:xfrm flipV="1">
            <a:off x="6323965" y="2271395"/>
            <a:ext cx="1674495" cy="77406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34" idx="1"/>
          </p:cNvCxnSpPr>
          <p:nvPr/>
        </p:nvCxnSpPr>
        <p:spPr>
          <a:xfrm>
            <a:off x="6337935" y="3175000"/>
            <a:ext cx="1660525" cy="156654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173</Words>
  <Application>WPS Presentation</Application>
  <PresentationFormat>宽屏</PresentationFormat>
  <Paragraphs>62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4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OpenSymbol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8</cp:revision>
  <dcterms:created xsi:type="dcterms:W3CDTF">2025-03-31T07:41:57Z</dcterms:created>
  <dcterms:modified xsi:type="dcterms:W3CDTF">2025-03-31T07:41:57Z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