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7" r:id="rId3"/>
    <p:sldId id="258" r:id="rId5"/>
    <p:sldId id="256" r:id="rId6"/>
    <p:sldId id="259" r:id="rId7"/>
    <p:sldId id="277" r:id="rId8"/>
    <p:sldId id="265" r:id="rId9"/>
    <p:sldId id="270" r:id="rId10"/>
    <p:sldId id="272" r:id="rId11"/>
    <p:sldId id="274" r:id="rId12"/>
    <p:sldId id="282" r:id="rId13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61"/>
        <p:guide pos="484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7.png"/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4.png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30.png"/><Relationship Id="rId7" Type="http://schemas.openxmlformats.org/officeDocument/2006/relationships/image" Target="../media/image12.png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10" Type="http://schemas.openxmlformats.org/officeDocument/2006/relationships/image" Target="../media/image32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9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5.png"/><Relationship Id="rId7" Type="http://schemas.openxmlformats.org/officeDocument/2006/relationships/image" Target="../media/image29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" name="Group 15"/>
          <p:cNvGrpSpPr/>
          <p:nvPr/>
        </p:nvGrpSpPr>
        <p:grpSpPr>
          <a:xfrm>
            <a:off x="4410075" y="3841750"/>
            <a:ext cx="1097915" cy="1015111"/>
            <a:chOff x="6945" y="6266"/>
            <a:chExt cx="1729" cy="159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Rectangles 24"/>
            <p:cNvSpPr/>
            <p:nvPr/>
          </p:nvSpPr>
          <p:spPr>
            <a:xfrm>
              <a:off x="6945" y="6393"/>
              <a:ext cx="1447" cy="1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6946" y="6266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6946" y="64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6946" y="673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6946" y="696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6946" y="7202"/>
              <a:ext cx="1728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6946" y="766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6945" y="743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sp>
        <p:nvSpPr>
          <p:cNvPr id="41" name="Flowchart: Terminator 40"/>
          <p:cNvSpPr/>
          <p:nvPr/>
        </p:nvSpPr>
        <p:spPr>
          <a:xfrm>
            <a:off x="3775075" y="3843020"/>
            <a:ext cx="70294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2088587" y="2953630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8358212" y="3109714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320" name="Group 319"/>
          <p:cNvGrpSpPr/>
          <p:nvPr/>
        </p:nvGrpSpPr>
        <p:grpSpPr>
          <a:xfrm rot="0">
            <a:off x="5794375" y="3243580"/>
            <a:ext cx="427355" cy="334010"/>
            <a:chOff x="16290" y="4518"/>
            <a:chExt cx="748" cy="584"/>
          </a:xfrm>
        </p:grpSpPr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2" name="Oval 321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118" name="Group 117"/>
          <p:cNvGrpSpPr/>
          <p:nvPr/>
        </p:nvGrpSpPr>
        <p:grpSpPr>
          <a:xfrm>
            <a:off x="7752715" y="5576593"/>
            <a:ext cx="1100455" cy="629004"/>
            <a:chOff x="12209" y="8998"/>
            <a:chExt cx="1733" cy="99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Rectangles 51"/>
            <p:cNvSpPr/>
            <p:nvPr/>
          </p:nvSpPr>
          <p:spPr>
            <a:xfrm>
              <a:off x="12209" y="8998"/>
              <a:ext cx="1728" cy="21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209" y="9260"/>
              <a:ext cx="1728" cy="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Order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209" y="9516"/>
              <a:ext cx="1728" cy="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Request</a:t>
              </a:r>
              <a:endParaRPr lang="en-US" sz="720"/>
            </a:p>
          </p:txBody>
        </p:sp>
        <p:cxnSp>
          <p:nvCxnSpPr>
            <p:cNvPr id="288" name="Elbow Connector 287"/>
            <p:cNvCxnSpPr>
              <a:stCxn id="54" idx="3"/>
              <a:endCxn id="55" idx="3"/>
            </p:cNvCxnSpPr>
            <p:nvPr/>
          </p:nvCxnSpPr>
          <p:spPr>
            <a:xfrm>
              <a:off x="13937" y="9368"/>
              <a:ext cx="5" cy="256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s 77"/>
            <p:cNvSpPr/>
            <p:nvPr/>
          </p:nvSpPr>
          <p:spPr>
            <a:xfrm>
              <a:off x="12210" y="9773"/>
              <a:ext cx="1728" cy="2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Instrument</a:t>
              </a:r>
              <a:endParaRPr lang="en-US" sz="720"/>
            </a:p>
          </p:txBody>
        </p:sp>
      </p:grpSp>
      <p:sp>
        <p:nvSpPr>
          <p:cNvPr id="12" name="Isosceles Triangle 11"/>
          <p:cNvSpPr/>
          <p:nvPr/>
        </p:nvSpPr>
        <p:spPr>
          <a:xfrm rot="10800000">
            <a:off x="1198880" y="2969260"/>
            <a:ext cx="4324350" cy="3218815"/>
          </a:xfrm>
          <a:prstGeom prst="triangle">
            <a:avLst>
              <a:gd name="adj" fmla="val 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667375" y="5322570"/>
            <a:ext cx="730250" cy="309181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473825" y="5322570"/>
            <a:ext cx="1092835" cy="59309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Oval 295"/>
          <p:cNvSpPr/>
          <p:nvPr/>
        </p:nvSpPr>
        <p:spPr>
          <a:xfrm>
            <a:off x="6397625" y="5284470"/>
            <a:ext cx="76200" cy="76200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cxnSp>
        <p:nvCxnSpPr>
          <p:cNvPr id="23" name="Straight Arrow Connector 22"/>
          <p:cNvCxnSpPr>
            <a:stCxn id="78" idx="2"/>
            <a:endCxn id="71" idx="0"/>
          </p:cNvCxnSpPr>
          <p:nvPr/>
        </p:nvCxnSpPr>
        <p:spPr>
          <a:xfrm>
            <a:off x="8301990" y="6205855"/>
            <a:ext cx="635" cy="19558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533967" y="221667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endCxn id="297" idx="3"/>
          </p:cNvCxnSpPr>
          <p:nvPr/>
        </p:nvCxnSpPr>
        <p:spPr>
          <a:xfrm flipH="1">
            <a:off x="5885180" y="8632190"/>
            <a:ext cx="558800" cy="381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>
            <a:off x="10092690" y="6446520"/>
            <a:ext cx="1097915" cy="430911"/>
            <a:chOff x="15885" y="10048"/>
            <a:chExt cx="1729" cy="67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2" name="Rectangles 111"/>
            <p:cNvSpPr/>
            <p:nvPr/>
          </p:nvSpPr>
          <p:spPr>
            <a:xfrm>
              <a:off x="15885" y="10048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5886" y="1028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5886" y="1052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</p:grpSp>
      <p:cxnSp>
        <p:nvCxnSpPr>
          <p:cNvPr id="36" name="Straight Arrow Connector 35"/>
          <p:cNvCxnSpPr>
            <a:stCxn id="47" idx="4"/>
            <a:endCxn id="340" idx="0"/>
          </p:cNvCxnSpPr>
          <p:nvPr/>
        </p:nvCxnSpPr>
        <p:spPr>
          <a:xfrm>
            <a:off x="3669665" y="2477135"/>
            <a:ext cx="2540" cy="2025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0635615" y="5697855"/>
            <a:ext cx="1270" cy="7423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190605" y="6657975"/>
            <a:ext cx="82677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448800" y="5655945"/>
            <a:ext cx="644525" cy="1157605"/>
          </a:xfrm>
          <a:prstGeom prst="bentConnector3">
            <a:avLst>
              <a:gd name="adj1" fmla="val 49951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3" idx="1"/>
            <a:endCxn id="30" idx="0"/>
          </p:cNvCxnSpPr>
          <p:nvPr/>
        </p:nvCxnSpPr>
        <p:spPr>
          <a:xfrm rot="10800000" flipV="1">
            <a:off x="11290300" y="4653280"/>
            <a:ext cx="733425" cy="77470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0092690" y="5439410"/>
            <a:ext cx="1097280" cy="429641"/>
            <a:chOff x="15887" y="8092"/>
            <a:chExt cx="1728" cy="677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5887" y="856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5887" y="8092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5887" y="832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524153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752530"/>
            <a:ext cx="203459" cy="216032"/>
            <a:chOff x="8092" y="1237"/>
            <a:chExt cx="482" cy="52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Straight Arrow Connector 104"/>
          <p:cNvCxnSpPr>
            <a:stCxn id="9" idx="1"/>
            <a:endCxn id="82" idx="3"/>
          </p:cNvCxnSpPr>
          <p:nvPr/>
        </p:nvCxnSpPr>
        <p:spPr>
          <a:xfrm flipH="1">
            <a:off x="9448800" y="5652770"/>
            <a:ext cx="643890" cy="31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944551" y="867795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Found?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2" name="Elbow Connector 191"/>
          <p:cNvCxnSpPr>
            <a:stCxn id="158" idx="1"/>
            <a:endCxn id="46" idx="2"/>
          </p:cNvCxnSpPr>
          <p:nvPr/>
        </p:nvCxnSpPr>
        <p:spPr>
          <a:xfrm rot="10800000">
            <a:off x="1508125" y="5715635"/>
            <a:ext cx="2865755" cy="364807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1180471" y="700127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1180471" y="6087562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6" name="Elbow Connector 195"/>
          <p:cNvCxnSpPr>
            <a:stCxn id="184" idx="1"/>
            <a:endCxn id="7" idx="4"/>
          </p:cNvCxnSpPr>
          <p:nvPr/>
        </p:nvCxnSpPr>
        <p:spPr>
          <a:xfrm rot="10800000">
            <a:off x="2078990" y="5093335"/>
            <a:ext cx="2295525" cy="411861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1746269" y="6567444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1746269" y="5631750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>
            <a:stCxn id="60" idx="1"/>
            <a:endCxn id="201" idx="2"/>
          </p:cNvCxnSpPr>
          <p:nvPr/>
        </p:nvCxnSpPr>
        <p:spPr>
          <a:xfrm rot="10800000">
            <a:off x="2644140" y="6576695"/>
            <a:ext cx="1730375" cy="248729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2312067" y="701778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2311495" y="608756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84" idx="1"/>
          </p:cNvCxnSpPr>
          <p:nvPr/>
        </p:nvCxnSpPr>
        <p:spPr>
          <a:xfrm flipV="1">
            <a:off x="2976245" y="5161280"/>
            <a:ext cx="2429510" cy="1170940"/>
          </a:xfrm>
          <a:prstGeom prst="bentConnector3">
            <a:avLst>
              <a:gd name="adj1" fmla="val 21014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6" idx="1"/>
            <a:endCxn id="53" idx="6"/>
          </p:cNvCxnSpPr>
          <p:nvPr/>
        </p:nvCxnSpPr>
        <p:spPr>
          <a:xfrm flipH="1">
            <a:off x="782955" y="8120380"/>
            <a:ext cx="397510" cy="6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1180586" y="7875673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004529" y="530312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981710" y="803466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3112312" y="625234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31" name="Oval 230"/>
          <p:cNvSpPr/>
          <p:nvPr/>
        </p:nvSpPr>
        <p:spPr>
          <a:xfrm>
            <a:off x="9188295" y="392566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324379" y="4189131"/>
            <a:ext cx="6350" cy="1981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824983" y="4501178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490168" y="4745214"/>
            <a:ext cx="29210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361433" y="4745150"/>
            <a:ext cx="463550" cy="76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716520" y="4641850"/>
            <a:ext cx="93345" cy="789305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567420" y="466577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2" name="Oval 241"/>
          <p:cNvSpPr/>
          <p:nvPr/>
        </p:nvSpPr>
        <p:spPr>
          <a:xfrm>
            <a:off x="7567420" y="4996679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44" name="Elbow Connector 243"/>
          <p:cNvCxnSpPr>
            <a:stCxn id="62" idx="1"/>
            <a:endCxn id="215" idx="2"/>
          </p:cNvCxnSpPr>
          <p:nvPr/>
        </p:nvCxnSpPr>
        <p:spPr>
          <a:xfrm rot="10800000">
            <a:off x="3251200" y="7056120"/>
            <a:ext cx="1123315" cy="185801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9193693" y="284550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9329141" y="3112401"/>
            <a:ext cx="1270" cy="201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824983" y="3433591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490168" y="3672928"/>
            <a:ext cx="292100" cy="50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359528" y="3678199"/>
            <a:ext cx="465455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711440" y="3577590"/>
            <a:ext cx="101600" cy="79121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567420" y="359463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5" name="Oval 264"/>
          <p:cNvSpPr/>
          <p:nvPr/>
        </p:nvSpPr>
        <p:spPr>
          <a:xfrm>
            <a:off x="7567420" y="3938300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16" name="Group 115"/>
          <p:cNvGrpSpPr/>
          <p:nvPr/>
        </p:nvGrpSpPr>
        <p:grpSpPr>
          <a:xfrm>
            <a:off x="8782050" y="3314065"/>
            <a:ext cx="1100455" cy="422656"/>
            <a:chOff x="13409" y="5435"/>
            <a:chExt cx="1733" cy="66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9" name="Rectangles 248"/>
            <p:cNvSpPr/>
            <p:nvPr/>
          </p:nvSpPr>
          <p:spPr>
            <a:xfrm>
              <a:off x="13409" y="543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3409" y="566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sp>
          <p:nvSpPr>
            <p:cNvPr id="259" name="Rectangles 258"/>
            <p:cNvSpPr/>
            <p:nvPr/>
          </p:nvSpPr>
          <p:spPr>
            <a:xfrm>
              <a:off x="13409" y="589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2" name="Elbow Connector 291"/>
            <p:cNvCxnSpPr>
              <a:stCxn id="250" idx="3"/>
              <a:endCxn id="259" idx="3"/>
            </p:cNvCxnSpPr>
            <p:nvPr/>
          </p:nvCxnSpPr>
          <p:spPr>
            <a:xfrm>
              <a:off x="15137" y="5767"/>
              <a:ext cx="5" cy="233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>
            <a:off x="8782050" y="4387215"/>
            <a:ext cx="1100455" cy="426466"/>
            <a:chOff x="13409" y="7125"/>
            <a:chExt cx="1733" cy="67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23" name="Rectangles 222"/>
            <p:cNvSpPr/>
            <p:nvPr/>
          </p:nvSpPr>
          <p:spPr>
            <a:xfrm>
              <a:off x="13409" y="7125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3409" y="736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sp>
          <p:nvSpPr>
            <p:cNvPr id="234" name="Rectangles 233"/>
            <p:cNvSpPr/>
            <p:nvPr/>
          </p:nvSpPr>
          <p:spPr>
            <a:xfrm>
              <a:off x="13409" y="759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  <p:cxnSp>
          <p:nvCxnSpPr>
            <p:cNvPr id="293" name="Elbow Connector 292"/>
            <p:cNvCxnSpPr>
              <a:stCxn id="224" idx="3"/>
              <a:endCxn id="234" idx="3"/>
            </p:cNvCxnSpPr>
            <p:nvPr/>
          </p:nvCxnSpPr>
          <p:spPr>
            <a:xfrm>
              <a:off x="15137" y="7461"/>
              <a:ext cx="5" cy="235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Flowchart: Decision 214"/>
          <p:cNvSpPr/>
          <p:nvPr/>
        </p:nvSpPr>
        <p:spPr>
          <a:xfrm>
            <a:off x="2918568" y="6567444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2568816" y="673355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40" idx="2"/>
            <a:endCxn id="128" idx="0"/>
          </p:cNvCxnSpPr>
          <p:nvPr/>
        </p:nvCxnSpPr>
        <p:spPr>
          <a:xfrm flipH="1">
            <a:off x="3655695" y="3037205"/>
            <a:ext cx="16510" cy="55435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3144520" y="3131185"/>
            <a:ext cx="1099185" cy="276860"/>
            <a:chOff x="5540" y="5447"/>
            <a:chExt cx="1731" cy="4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" name="Rectangles 17"/>
            <p:cNvSpPr/>
            <p:nvPr/>
          </p:nvSpPr>
          <p:spPr>
            <a:xfrm>
              <a:off x="5543" y="5567"/>
              <a:ext cx="1728" cy="2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720"/>
            </a:p>
          </p:txBody>
        </p:sp>
        <p:sp>
          <p:nvSpPr>
            <p:cNvPr id="332" name="Rectangles 331"/>
            <p:cNvSpPr/>
            <p:nvPr/>
          </p:nvSpPr>
          <p:spPr>
            <a:xfrm>
              <a:off x="5540" y="5447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Interface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5540" y="5681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cxnSp>
        <p:nvCxnSpPr>
          <p:cNvPr id="336" name="Straight Arrow Connector 335"/>
          <p:cNvCxnSpPr/>
          <p:nvPr/>
        </p:nvCxnSpPr>
        <p:spPr>
          <a:xfrm>
            <a:off x="2524125" y="3191510"/>
            <a:ext cx="620395" cy="381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440795" y="2477135"/>
            <a:ext cx="1543050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Request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sp>
        <p:nvSpPr>
          <p:cNvPr id="7" name="Oval 6"/>
          <p:cNvSpPr/>
          <p:nvPr/>
        </p:nvSpPr>
        <p:spPr>
          <a:xfrm>
            <a:off x="1942903" y="484656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2508413" y="524389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2" name="Straight Arrow Connector 41"/>
          <p:cNvCxnSpPr>
            <a:stCxn id="201" idx="0"/>
            <a:endCxn id="14" idx="4"/>
          </p:cNvCxnSpPr>
          <p:nvPr/>
        </p:nvCxnSpPr>
        <p:spPr>
          <a:xfrm flipV="1">
            <a:off x="2644140" y="5510530"/>
            <a:ext cx="0" cy="57721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2568232" y="5689724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6" name="Flowchart: Decision 45"/>
          <p:cNvSpPr/>
          <p:nvPr/>
        </p:nvSpPr>
        <p:spPr>
          <a:xfrm>
            <a:off x="1175480" y="522650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372038" y="448397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46" idx="0"/>
            <a:endCxn id="48" idx="4"/>
          </p:cNvCxnSpPr>
          <p:nvPr/>
        </p:nvCxnSpPr>
        <p:spPr>
          <a:xfrm flipV="1">
            <a:off x="1508125" y="4730750"/>
            <a:ext cx="0" cy="4959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1434223" y="4931137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0" name="Flowchart: Decision 49"/>
          <p:cNvSpPr/>
          <p:nvPr/>
        </p:nvSpPr>
        <p:spPr>
          <a:xfrm>
            <a:off x="2284730" y="783209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Rejected?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12002" y="799073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8" idx="6"/>
            <a:endCxn id="27" idx="1"/>
          </p:cNvCxnSpPr>
          <p:nvPr/>
        </p:nvCxnSpPr>
        <p:spPr>
          <a:xfrm flipV="1">
            <a:off x="5161915" y="4055110"/>
            <a:ext cx="252730" cy="63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90962" y="392546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1434465" y="757683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67" name="Flowchart: Decision 66"/>
          <p:cNvSpPr/>
          <p:nvPr/>
        </p:nvSpPr>
        <p:spPr>
          <a:xfrm>
            <a:off x="1155065" y="859917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Pending?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4" name="Flowchart: Decision 73"/>
          <p:cNvSpPr/>
          <p:nvPr/>
        </p:nvSpPr>
        <p:spPr>
          <a:xfrm>
            <a:off x="1725930" y="744156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Canceled?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82" name="Flowchart: Terminator 81"/>
          <p:cNvSpPr/>
          <p:nvPr/>
        </p:nvSpPr>
        <p:spPr>
          <a:xfrm>
            <a:off x="8768080" y="5591175"/>
            <a:ext cx="680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7289800" y="5915660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415270" y="487553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" name="Straight Arrow Connector 1"/>
          <p:cNvCxnSpPr>
            <a:stCxn id="17" idx="2"/>
            <a:endCxn id="8" idx="0"/>
          </p:cNvCxnSpPr>
          <p:nvPr/>
        </p:nvCxnSpPr>
        <p:spPr>
          <a:xfrm>
            <a:off x="10634980" y="5095240"/>
            <a:ext cx="6350" cy="3441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Off-page Connector 12"/>
          <p:cNvSpPr/>
          <p:nvPr/>
        </p:nvSpPr>
        <p:spPr>
          <a:xfrm>
            <a:off x="1022350" y="3115945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app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40" name="Flowchart: Off-page Connector 339"/>
          <p:cNvSpPr/>
          <p:nvPr/>
        </p:nvSpPr>
        <p:spPr>
          <a:xfrm>
            <a:off x="3373120" y="2679700"/>
            <a:ext cx="597535" cy="35750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cap="none" normalizeH="0" baseline="-2500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1200" b="1" i="0" u="none" strike="noStrike" cap="none" normalizeH="0" baseline="-25000" smtClean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grpSp>
        <p:nvGrpSpPr>
          <p:cNvPr id="325" name="Group 324"/>
          <p:cNvGrpSpPr/>
          <p:nvPr/>
        </p:nvGrpSpPr>
        <p:grpSpPr>
          <a:xfrm rot="0">
            <a:off x="6018530" y="7879080"/>
            <a:ext cx="427355" cy="334010"/>
            <a:chOff x="16290" y="4518"/>
            <a:chExt cx="748" cy="584"/>
          </a:xfrm>
        </p:grpSpPr>
        <p:pic>
          <p:nvPicPr>
            <p:cNvPr id="326" name="Picture 32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7" name="Oval 326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8" name="Picture 3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>
            <a:stCxn id="71" idx="2"/>
            <a:endCxn id="70" idx="0"/>
          </p:cNvCxnSpPr>
          <p:nvPr/>
        </p:nvCxnSpPr>
        <p:spPr>
          <a:xfrm flipH="1">
            <a:off x="8293100" y="6890385"/>
            <a:ext cx="9525" cy="40005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8223830" y="696839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Flowchart: Terminator 67"/>
          <p:cNvSpPr/>
          <p:nvPr/>
        </p:nvSpPr>
        <p:spPr>
          <a:xfrm>
            <a:off x="7281545" y="607123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symbol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>
            <a:endCxn id="68" idx="1"/>
          </p:cNvCxnSpPr>
          <p:nvPr/>
        </p:nvCxnSpPr>
        <p:spPr>
          <a:xfrm flipV="1">
            <a:off x="6708775" y="6136005"/>
            <a:ext cx="572770" cy="317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72" idx="1"/>
            <a:endCxn id="82" idx="3"/>
          </p:cNvCxnSpPr>
          <p:nvPr/>
        </p:nvCxnSpPr>
        <p:spPr>
          <a:xfrm rot="10800000">
            <a:off x="9448800" y="5655310"/>
            <a:ext cx="643890" cy="2757805"/>
          </a:xfrm>
          <a:prstGeom prst="bentConnector3">
            <a:avLst>
              <a:gd name="adj1" fmla="val 50000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0" idx="2"/>
            <a:endCxn id="76" idx="0"/>
          </p:cNvCxnSpPr>
          <p:nvPr/>
        </p:nvCxnSpPr>
        <p:spPr>
          <a:xfrm flipH="1">
            <a:off x="8280400" y="7779385"/>
            <a:ext cx="12700" cy="42989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120" idx="1"/>
            <a:endCxn id="285" idx="3"/>
          </p:cNvCxnSpPr>
          <p:nvPr/>
        </p:nvCxnSpPr>
        <p:spPr>
          <a:xfrm flipH="1">
            <a:off x="7383780" y="8922385"/>
            <a:ext cx="560705" cy="3175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7615489" y="8829468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00" name="Group 99"/>
          <p:cNvGrpSpPr/>
          <p:nvPr/>
        </p:nvGrpSpPr>
        <p:grpSpPr>
          <a:xfrm rot="0">
            <a:off x="5928360" y="5489575"/>
            <a:ext cx="427355" cy="334010"/>
            <a:chOff x="16290" y="4518"/>
            <a:chExt cx="748" cy="584"/>
          </a:xfrm>
        </p:grpSpPr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106" name="Oval 105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107" name="Picture 1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26" name="Group 225"/>
          <p:cNvGrpSpPr/>
          <p:nvPr/>
        </p:nvGrpSpPr>
        <p:grpSpPr>
          <a:xfrm rot="0">
            <a:off x="8629650" y="4184650"/>
            <a:ext cx="363855" cy="287020"/>
            <a:chOff x="10155" y="438"/>
            <a:chExt cx="1146" cy="883"/>
          </a:xfrm>
        </p:grpSpPr>
        <p:grpSp>
          <p:nvGrpSpPr>
            <p:cNvPr id="227" name="Group 226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28" name="Picture 22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grpSp>
        <p:nvGrpSpPr>
          <p:cNvPr id="251" name="Group 250"/>
          <p:cNvGrpSpPr/>
          <p:nvPr/>
        </p:nvGrpSpPr>
        <p:grpSpPr>
          <a:xfrm rot="0">
            <a:off x="8629650" y="3111500"/>
            <a:ext cx="363855" cy="287020"/>
            <a:chOff x="10155" y="438"/>
            <a:chExt cx="1146" cy="883"/>
          </a:xfrm>
        </p:grpSpPr>
        <p:grpSp>
          <p:nvGrpSpPr>
            <p:cNvPr id="252" name="Group 251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253" name="Picture 2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254" name="Picture 25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57"/>
              <a:ext cx="675" cy="264"/>
            </a:xfrm>
            <a:prstGeom prst="rect">
              <a:avLst/>
            </a:prstGeom>
          </p:spPr>
        </p:pic>
      </p:grpSp>
      <p:cxnSp>
        <p:nvCxnSpPr>
          <p:cNvPr id="286" name="Straight Arrow Connector 285"/>
          <p:cNvCxnSpPr>
            <a:stCxn id="215" idx="1"/>
            <a:endCxn id="314" idx="6"/>
          </p:cNvCxnSpPr>
          <p:nvPr/>
        </p:nvCxnSpPr>
        <p:spPr>
          <a:xfrm flipH="1">
            <a:off x="2716530" y="6811645"/>
            <a:ext cx="20193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Terminator 29"/>
          <p:cNvSpPr/>
          <p:nvPr/>
        </p:nvSpPr>
        <p:spPr>
          <a:xfrm>
            <a:off x="11061700" y="5427972"/>
            <a:ext cx="457200" cy="1371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4030" y="3418417"/>
            <a:ext cx="1108735" cy="18597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31" name="Straight Arrow Connector 30"/>
          <p:cNvCxnSpPr>
            <a:endCxn id="43" idx="3"/>
          </p:cNvCxnSpPr>
          <p:nvPr/>
        </p:nvCxnSpPr>
        <p:spPr>
          <a:xfrm flipH="1">
            <a:off x="11518900" y="6822440"/>
            <a:ext cx="495300" cy="381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Terminator 42"/>
          <p:cNvSpPr/>
          <p:nvPr/>
        </p:nvSpPr>
        <p:spPr>
          <a:xfrm>
            <a:off x="11061700" y="6757662"/>
            <a:ext cx="457200" cy="1371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live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17172" y="5394520"/>
            <a:ext cx="1122452" cy="19168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9305" y="3522980"/>
            <a:ext cx="1109345" cy="190436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41" name="Flowchart: Terminator 240"/>
          <p:cNvSpPr/>
          <p:nvPr/>
        </p:nvSpPr>
        <p:spPr>
          <a:xfrm>
            <a:off x="6843061" y="468806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Flowchart: Terminator 242"/>
          <p:cNvSpPr/>
          <p:nvPr/>
        </p:nvSpPr>
        <p:spPr>
          <a:xfrm>
            <a:off x="6849919" y="501839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841155" y="361533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Flowchart: Terminator 265"/>
          <p:cNvSpPr/>
          <p:nvPr/>
        </p:nvSpPr>
        <p:spPr>
          <a:xfrm>
            <a:off x="6848013" y="395893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3145" y="8155305"/>
            <a:ext cx="814070" cy="129032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6" name="Oval 75"/>
          <p:cNvSpPr/>
          <p:nvPr/>
        </p:nvSpPr>
        <p:spPr>
          <a:xfrm>
            <a:off x="8144504" y="8209060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1545" y="5763895"/>
            <a:ext cx="993140" cy="188785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85" name="Flowchart: Terminator 284"/>
          <p:cNvSpPr/>
          <p:nvPr/>
        </p:nvSpPr>
        <p:spPr>
          <a:xfrm>
            <a:off x="6873875" y="8862060"/>
            <a:ext cx="509905" cy="12700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6" name="Elbow Connector 65"/>
          <p:cNvCxnSpPr>
            <a:stCxn id="71" idx="3"/>
            <a:endCxn id="78" idx="3"/>
          </p:cNvCxnSpPr>
          <p:nvPr/>
        </p:nvCxnSpPr>
        <p:spPr>
          <a:xfrm flipV="1">
            <a:off x="8634730" y="6137275"/>
            <a:ext cx="215900" cy="508635"/>
          </a:xfrm>
          <a:prstGeom prst="bentConnector3">
            <a:avLst>
              <a:gd name="adj1" fmla="val 210294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789615" y="656644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0" name="Flowchart: Decision 69"/>
          <p:cNvSpPr/>
          <p:nvPr/>
        </p:nvSpPr>
        <p:spPr>
          <a:xfrm>
            <a:off x="7877810" y="7290435"/>
            <a:ext cx="829945" cy="48895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Instrument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1" name="Flowchart: Decision 70"/>
          <p:cNvSpPr/>
          <p:nvPr/>
        </p:nvSpPr>
        <p:spPr>
          <a:xfrm>
            <a:off x="7969951" y="6401479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Duplicate?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3" name="Elbow Connector 72"/>
          <p:cNvCxnSpPr>
            <a:stCxn id="70" idx="3"/>
            <a:endCxn id="78" idx="3"/>
          </p:cNvCxnSpPr>
          <p:nvPr/>
        </p:nvCxnSpPr>
        <p:spPr>
          <a:xfrm flipV="1">
            <a:off x="8707755" y="6137275"/>
            <a:ext cx="142875" cy="1397635"/>
          </a:xfrm>
          <a:prstGeom prst="bentConnector3">
            <a:avLst>
              <a:gd name="adj1" fmla="val 266667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789615" y="745163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26" name="Oval 125"/>
          <p:cNvSpPr/>
          <p:nvPr/>
        </p:nvSpPr>
        <p:spPr>
          <a:xfrm>
            <a:off x="8218739" y="787506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79" name="Straight Arrow Connector 78"/>
          <p:cNvCxnSpPr>
            <a:stCxn id="76" idx="4"/>
            <a:endCxn id="120" idx="0"/>
          </p:cNvCxnSpPr>
          <p:nvPr/>
        </p:nvCxnSpPr>
        <p:spPr>
          <a:xfrm flipH="1">
            <a:off x="8277225" y="8450580"/>
            <a:ext cx="3175" cy="227330"/>
          </a:xfrm>
          <a:prstGeom prst="straightConnector1">
            <a:avLst/>
          </a:prstGeom>
          <a:ln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120" idx="3"/>
            <a:endCxn id="78" idx="3"/>
          </p:cNvCxnSpPr>
          <p:nvPr/>
        </p:nvCxnSpPr>
        <p:spPr>
          <a:xfrm flipV="1">
            <a:off x="8609330" y="6137275"/>
            <a:ext cx="241300" cy="2785110"/>
          </a:xfrm>
          <a:prstGeom prst="bentConnector3">
            <a:avLst>
              <a:gd name="adj1" fmla="val 198684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8789615" y="882323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25" name="Straight Arrow Connector 124"/>
          <p:cNvCxnSpPr>
            <a:stCxn id="128" idx="2"/>
            <a:endCxn id="127" idx="0"/>
          </p:cNvCxnSpPr>
          <p:nvPr/>
        </p:nvCxnSpPr>
        <p:spPr>
          <a:xfrm>
            <a:off x="3655695" y="3954780"/>
            <a:ext cx="3175" cy="34734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lowchart: Decision 126"/>
          <p:cNvSpPr/>
          <p:nvPr/>
        </p:nvSpPr>
        <p:spPr>
          <a:xfrm>
            <a:off x="3376295" y="4302125"/>
            <a:ext cx="564515" cy="363220"/>
          </a:xfrm>
          <a:prstGeom prst="flowChartDecision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550" b="1">
                <a:solidFill>
                  <a:schemeClr val="tx2">
                    <a:lumMod val="85000"/>
                    <a:lumOff val="15000"/>
                  </a:schemeClr>
                </a:solidFill>
                <a:sym typeface="+mn-ea"/>
              </a:rPr>
              <a:t>Newer?</a:t>
            </a:r>
            <a:endParaRPr lang="en-US" sz="550" b="1">
              <a:solidFill>
                <a:schemeClr val="tx2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8" name="Flowchart: Decision 127"/>
          <p:cNvSpPr/>
          <p:nvPr/>
        </p:nvSpPr>
        <p:spPr>
          <a:xfrm>
            <a:off x="3373120" y="3591560"/>
            <a:ext cx="564515" cy="363220"/>
          </a:xfrm>
          <a:prstGeom prst="flowChartDecision">
            <a:avLst/>
          </a:prstGeom>
          <a:solidFill>
            <a:srgbClr val="92D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Overflow="overflow" horzOverflow="overflow" vert="horz" wrap="square" lIns="0" rIns="0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550" b="1">
                <a:solidFill>
                  <a:schemeClr val="tx2">
                    <a:lumMod val="85000"/>
                    <a:lumOff val="15000"/>
                  </a:schemeClr>
                </a:solidFill>
                <a:sym typeface="+mn-ea"/>
              </a:rPr>
              <a:t>Found?</a:t>
            </a:r>
            <a:endParaRPr lang="en-US" sz="550" b="1">
              <a:solidFill>
                <a:schemeClr val="tx2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9" name="Flowchart: Terminator 128"/>
          <p:cNvSpPr/>
          <p:nvPr/>
        </p:nvSpPr>
        <p:spPr>
          <a:xfrm>
            <a:off x="5406055" y="371121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3581577" y="400571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4670" y="2618105"/>
            <a:ext cx="954405" cy="1546860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3" idx="3"/>
          </p:cNvCxnSpPr>
          <p:nvPr/>
        </p:nvCxnSpPr>
        <p:spPr>
          <a:xfrm flipV="1">
            <a:off x="1461135" y="3224530"/>
            <a:ext cx="367030" cy="127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8" idx="3"/>
            <a:endCxn id="129" idx="1"/>
          </p:cNvCxnSpPr>
          <p:nvPr/>
        </p:nvCxnSpPr>
        <p:spPr>
          <a:xfrm>
            <a:off x="3937635" y="3773170"/>
            <a:ext cx="1468120" cy="254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054767" y="3693919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7" name="Flowchart: Terminator 26"/>
          <p:cNvSpPr/>
          <p:nvPr/>
        </p:nvSpPr>
        <p:spPr>
          <a:xfrm>
            <a:off x="5414945" y="399061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Fulfilled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lowchart: Terminator 83"/>
          <p:cNvSpPr/>
          <p:nvPr/>
        </p:nvSpPr>
        <p:spPr>
          <a:xfrm>
            <a:off x="5406055" y="509678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Expired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3" name="Elbow Connector 152"/>
          <p:cNvCxnSpPr>
            <a:stCxn id="40" idx="2"/>
            <a:endCxn id="155" idx="1"/>
          </p:cNvCxnSpPr>
          <p:nvPr/>
        </p:nvCxnSpPr>
        <p:spPr>
          <a:xfrm rot="5400000" flipV="1">
            <a:off x="4923790" y="4398010"/>
            <a:ext cx="208915" cy="744855"/>
          </a:xfrm>
          <a:prstGeom prst="bentConnector2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owchart: Terminator 154"/>
          <p:cNvSpPr/>
          <p:nvPr/>
        </p:nvSpPr>
        <p:spPr>
          <a:xfrm>
            <a:off x="5400975" y="481040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5084622" y="4779776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57" name="Straight Arrow Connector 156"/>
          <p:cNvCxnSpPr>
            <a:stCxn id="127" idx="3"/>
            <a:endCxn id="40" idx="1"/>
          </p:cNvCxnSpPr>
          <p:nvPr/>
        </p:nvCxnSpPr>
        <p:spPr>
          <a:xfrm>
            <a:off x="3940810" y="4483735"/>
            <a:ext cx="432435" cy="635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054767" y="4395601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66" name="Group 165"/>
          <p:cNvGrpSpPr/>
          <p:nvPr/>
        </p:nvGrpSpPr>
        <p:grpSpPr>
          <a:xfrm>
            <a:off x="4373880" y="8258810"/>
            <a:ext cx="1097915" cy="1169003"/>
            <a:chOff x="6888" y="13006"/>
            <a:chExt cx="1729" cy="1841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3" name="Rectangles 182"/>
            <p:cNvSpPr/>
            <p:nvPr/>
          </p:nvSpPr>
          <p:spPr>
            <a:xfrm>
              <a:off x="6889" y="13006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889" y="14406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6889" y="13235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6889" y="1347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889" y="14173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889" y="13704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Hold</a:t>
              </a:r>
              <a:endParaRPr lang="en-US" sz="72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889" y="13937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6888" y="14645"/>
              <a:ext cx="1728" cy="202"/>
            </a:xfrm>
            <a:prstGeom prst="rect">
              <a:avLst/>
            </a:prstGeom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</p:grpSp>
      <p:cxnSp>
        <p:nvCxnSpPr>
          <p:cNvPr id="159" name="Straight Arrow Connector 158"/>
          <p:cNvCxnSpPr>
            <a:stCxn id="160" idx="0"/>
            <a:endCxn id="162" idx="4"/>
          </p:cNvCxnSpPr>
          <p:nvPr/>
        </p:nvCxnSpPr>
        <p:spPr>
          <a:xfrm flipV="1">
            <a:off x="3874770" y="6457950"/>
            <a:ext cx="9525" cy="5594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Flowchart: Decision 159"/>
          <p:cNvSpPr/>
          <p:nvPr/>
        </p:nvSpPr>
        <p:spPr>
          <a:xfrm>
            <a:off x="3542151" y="7017153"/>
            <a:ext cx="664670" cy="488644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62" name="Oval 161"/>
          <p:cNvSpPr/>
          <p:nvPr/>
        </p:nvSpPr>
        <p:spPr>
          <a:xfrm>
            <a:off x="3748597" y="619749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5" name="Elbow Connector 164"/>
          <p:cNvCxnSpPr>
            <a:stCxn id="169" idx="3"/>
            <a:endCxn id="160" idx="3"/>
          </p:cNvCxnSpPr>
          <p:nvPr/>
        </p:nvCxnSpPr>
        <p:spPr>
          <a:xfrm flipH="1" flipV="1">
            <a:off x="4206875" y="7261860"/>
            <a:ext cx="29845" cy="808990"/>
          </a:xfrm>
          <a:prstGeom prst="bentConnector3">
            <a:avLst>
              <a:gd name="adj1" fmla="val -797872"/>
            </a:avLst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Flowchart: Terminator 296"/>
          <p:cNvSpPr/>
          <p:nvPr/>
        </p:nvSpPr>
        <p:spPr>
          <a:xfrm>
            <a:off x="5436235" y="8571230"/>
            <a:ext cx="44894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Flowchart: Terminator 102"/>
          <p:cNvSpPr/>
          <p:nvPr/>
        </p:nvSpPr>
        <p:spPr>
          <a:xfrm>
            <a:off x="5400675" y="8414385"/>
            <a:ext cx="53276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4334067" y="748463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5313045" y="8108315"/>
            <a:ext cx="209550" cy="215900"/>
            <a:chOff x="8367" y="12769"/>
            <a:chExt cx="330" cy="340"/>
          </a:xfrm>
        </p:grpSpPr>
        <p:sp>
          <p:nvSpPr>
            <p:cNvPr id="3" name="Oval 2"/>
            <p:cNvSpPr/>
            <p:nvPr/>
          </p:nvSpPr>
          <p:spPr>
            <a:xfrm>
              <a:off x="8367" y="12769"/>
              <a:ext cx="320" cy="3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3" y="12830"/>
              <a:ext cx="305" cy="274"/>
            </a:xfrm>
            <a:prstGeom prst="rect">
              <a:avLst/>
            </a:prstGeom>
          </p:spPr>
        </p:pic>
      </p:grpSp>
      <p:sp>
        <p:nvSpPr>
          <p:cNvPr id="169" name="Flowchart: Decision 168"/>
          <p:cNvSpPr/>
          <p:nvPr/>
        </p:nvSpPr>
        <p:spPr>
          <a:xfrm>
            <a:off x="3530600" y="782129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Hold?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4406265" y="796164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70" name="Oval 169"/>
          <p:cNvSpPr/>
          <p:nvPr/>
        </p:nvSpPr>
        <p:spPr>
          <a:xfrm>
            <a:off x="3803650" y="6731013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71" name="Flowchart: Terminator 170"/>
          <p:cNvSpPr/>
          <p:nvPr/>
        </p:nvSpPr>
        <p:spPr>
          <a:xfrm>
            <a:off x="5428915" y="441860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Hold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2" name="Straight Arrow Connector 171"/>
          <p:cNvCxnSpPr>
            <a:stCxn id="40" idx="3"/>
            <a:endCxn id="171" idx="1"/>
          </p:cNvCxnSpPr>
          <p:nvPr/>
        </p:nvCxnSpPr>
        <p:spPr>
          <a:xfrm flipV="1">
            <a:off x="4937760" y="4483100"/>
            <a:ext cx="490855" cy="127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5084622" y="4394959"/>
            <a:ext cx="148022" cy="159452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74" name="Elbow Connector 173"/>
          <p:cNvCxnSpPr>
            <a:stCxn id="61" idx="1"/>
            <a:endCxn id="169" idx="2"/>
          </p:cNvCxnSpPr>
          <p:nvPr/>
        </p:nvCxnSpPr>
        <p:spPr>
          <a:xfrm rot="10800000">
            <a:off x="3883660" y="8320405"/>
            <a:ext cx="490855" cy="445770"/>
          </a:xfrm>
          <a:prstGeom prst="bentConnector2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/>
          <p:cNvGrpSpPr/>
          <p:nvPr/>
        </p:nvGrpSpPr>
        <p:grpSpPr>
          <a:xfrm>
            <a:off x="10092690" y="8044815"/>
            <a:ext cx="1097280" cy="433070"/>
            <a:chOff x="15894" y="11429"/>
            <a:chExt cx="1728" cy="68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5" name="Rectangles 24"/>
            <p:cNvSpPr/>
            <p:nvPr/>
          </p:nvSpPr>
          <p:spPr>
            <a:xfrm>
              <a:off x="15894" y="11429"/>
              <a:ext cx="1728" cy="2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5894" y="11670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Import</a:t>
              </a:r>
              <a:endParaRPr lang="en-US" sz="720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15894" y="11909"/>
              <a:ext cx="1728" cy="2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History</a:t>
              </a:r>
              <a:endParaRPr lang="en-US" sz="720"/>
            </a:p>
          </p:txBody>
        </p:sp>
      </p:grpSp>
      <p:sp>
        <p:nvSpPr>
          <p:cNvPr id="51" name="Flowchart: Terminator 50"/>
          <p:cNvSpPr/>
          <p:nvPr/>
        </p:nvSpPr>
        <p:spPr>
          <a:xfrm>
            <a:off x="11061700" y="8360410"/>
            <a:ext cx="457200" cy="1371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history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8" name="Straight Arrow Connector 177"/>
          <p:cNvCxnSpPr>
            <a:stCxn id="26" idx="3"/>
          </p:cNvCxnSpPr>
          <p:nvPr/>
        </p:nvCxnSpPr>
        <p:spPr>
          <a:xfrm>
            <a:off x="11189970" y="8261985"/>
            <a:ext cx="712470" cy="12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endCxn id="51" idx="3"/>
          </p:cNvCxnSpPr>
          <p:nvPr/>
        </p:nvCxnSpPr>
        <p:spPr>
          <a:xfrm flipH="1">
            <a:off x="11518900" y="8427085"/>
            <a:ext cx="49530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97360" y="7432675"/>
            <a:ext cx="1387475" cy="200977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38" name="Group 137"/>
          <p:cNvGrpSpPr/>
          <p:nvPr/>
        </p:nvGrpSpPr>
        <p:grpSpPr>
          <a:xfrm rot="0">
            <a:off x="9937115" y="6245225"/>
            <a:ext cx="363855" cy="287020"/>
            <a:chOff x="10155" y="414"/>
            <a:chExt cx="1146" cy="883"/>
          </a:xfrm>
        </p:grpSpPr>
        <p:grpSp>
          <p:nvGrpSpPr>
            <p:cNvPr id="139" name="Group 13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140" name="Picture 1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42" name="Picture 1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 rot="0">
            <a:off x="9950450" y="7839075"/>
            <a:ext cx="363855" cy="287020"/>
            <a:chOff x="10155" y="414"/>
            <a:chExt cx="1146" cy="883"/>
          </a:xfrm>
        </p:grpSpPr>
        <p:grpSp>
          <p:nvGrpSpPr>
            <p:cNvPr id="29" name="Group 28"/>
            <p:cNvGrpSpPr/>
            <p:nvPr/>
          </p:nvGrpSpPr>
          <p:grpSpPr>
            <a:xfrm>
              <a:off x="10155" y="414"/>
              <a:ext cx="854" cy="770"/>
              <a:chOff x="1264" y="991"/>
              <a:chExt cx="854" cy="770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" y="991"/>
                <a:ext cx="854" cy="618"/>
              </a:xfrm>
              <a:prstGeom prst="rect">
                <a:avLst/>
              </a:prstGeom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464" y="1201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26" y="1033"/>
              <a:ext cx="675" cy="264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4371975" y="4302760"/>
            <a:ext cx="567690" cy="363220"/>
            <a:chOff x="6885" y="6776"/>
            <a:chExt cx="894" cy="572"/>
          </a:xfrm>
          <a:solidFill>
            <a:srgbClr val="92D050"/>
          </a:solidFill>
        </p:grpSpPr>
        <p:sp>
          <p:nvSpPr>
            <p:cNvPr id="40" name="Flowchart: Decision 39"/>
            <p:cNvSpPr/>
            <p:nvPr/>
          </p:nvSpPr>
          <p:spPr>
            <a:xfrm>
              <a:off x="6887" y="6776"/>
              <a:ext cx="889" cy="572"/>
            </a:xfrm>
            <a:prstGeom prst="flowChartDecision">
              <a:avLst/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Overflow="overflow" horzOverflow="overflow" vert="horz" wrap="square" lIns="0" r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 sz="550" b="1">
                <a:solidFill>
                  <a:schemeClr val="tx2">
                    <a:lumMod val="85000"/>
                    <a:lumOff val="15000"/>
                  </a:schemeClr>
                </a:solidFill>
                <a:sym typeface="+mn-ea"/>
              </a:endParaRPr>
            </a:p>
          </p:txBody>
        </p:sp>
        <p:sp>
          <p:nvSpPr>
            <p:cNvPr id="24" name="Text Box 23"/>
            <p:cNvSpPr txBox="1"/>
            <p:nvPr/>
          </p:nvSpPr>
          <p:spPr>
            <a:xfrm>
              <a:off x="6885" y="6924"/>
              <a:ext cx="894" cy="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550" b="1">
                  <a:solidFill>
                    <a:schemeClr val="tx2">
                      <a:lumMod val="85000"/>
                      <a:lumOff val="15000"/>
                    </a:schemeClr>
                  </a:solidFill>
                </a:rPr>
                <a:t>Pending?</a:t>
              </a:r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65" name="Group 164"/>
          <p:cNvGrpSpPr/>
          <p:nvPr/>
        </p:nvGrpSpPr>
        <p:grpSpPr>
          <a:xfrm>
            <a:off x="6873875" y="6372225"/>
            <a:ext cx="778510" cy="1923415"/>
            <a:chOff x="8333" y="8022"/>
            <a:chExt cx="1226" cy="3029"/>
          </a:xfrm>
        </p:grpSpPr>
        <p:grpSp>
          <p:nvGrpSpPr>
            <p:cNvPr id="160" name="Group 159"/>
            <p:cNvGrpSpPr/>
            <p:nvPr/>
          </p:nvGrpSpPr>
          <p:grpSpPr>
            <a:xfrm rot="0">
              <a:off x="8333" y="8022"/>
              <a:ext cx="673" cy="526"/>
              <a:chOff x="16290" y="4518"/>
              <a:chExt cx="748" cy="584"/>
            </a:xfrm>
          </p:grpSpPr>
          <p:pic>
            <p:nvPicPr>
              <p:cNvPr id="161" name="Picture 160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62" name="Oval 16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63" name="Picture 1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99" y="8445"/>
              <a:ext cx="1060" cy="2606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37" name="Text Box 336"/>
          <p:cNvSpPr txBox="1"/>
          <p:nvPr/>
        </p:nvSpPr>
        <p:spPr>
          <a:xfrm>
            <a:off x="9187180" y="391033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Request Submit Flow</a:t>
            </a:r>
            <a:endParaRPr lang="en-US" sz="900"/>
          </a:p>
          <a:p>
            <a:r>
              <a:rPr lang="en-US" sz="900"/>
              <a:t>08/13/2025</a:t>
            </a:r>
            <a:endParaRPr lang="en-US" sz="900"/>
          </a:p>
        </p:txBody>
      </p:sp>
      <p:cxnSp>
        <p:nvCxnSpPr>
          <p:cNvPr id="4" name="Straight Arrow Connector 3"/>
          <p:cNvCxnSpPr>
            <a:stCxn id="201" idx="2"/>
            <a:endCxn id="29" idx="0"/>
          </p:cNvCxnSpPr>
          <p:nvPr/>
        </p:nvCxnSpPr>
        <p:spPr>
          <a:xfrm>
            <a:off x="5775325" y="4937125"/>
            <a:ext cx="635" cy="37401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/>
          <p:cNvCxnSpPr>
            <a:endCxn id="5" idx="1"/>
          </p:cNvCxnSpPr>
          <p:nvPr/>
        </p:nvCxnSpPr>
        <p:spPr>
          <a:xfrm flipV="1">
            <a:off x="4610100" y="4719320"/>
            <a:ext cx="635000" cy="63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5556113" y="4206240"/>
            <a:ext cx="438912" cy="219456"/>
          </a:xfrm>
          <a:prstGeom prst="flowChartOffpageConnecto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submit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20" name="Straight Arrow Connector 19"/>
          <p:cNvCxnSpPr>
            <a:stCxn id="17" idx="2"/>
            <a:endCxn id="5" idx="0"/>
          </p:cNvCxnSpPr>
          <p:nvPr/>
        </p:nvCxnSpPr>
        <p:spPr>
          <a:xfrm flipH="1">
            <a:off x="5775325" y="4425950"/>
            <a:ext cx="635" cy="2286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945" y="4095750"/>
            <a:ext cx="1123950" cy="161925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9" name="Flowchart: Decision 28"/>
          <p:cNvSpPr/>
          <p:nvPr/>
        </p:nvSpPr>
        <p:spPr>
          <a:xfrm>
            <a:off x="5443147" y="531114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7512685" y="530923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1" name="Straight Arrow Connector 30"/>
          <p:cNvCxnSpPr>
            <a:stCxn id="29" idx="2"/>
            <a:endCxn id="63" idx="0"/>
          </p:cNvCxnSpPr>
          <p:nvPr/>
        </p:nvCxnSpPr>
        <p:spPr>
          <a:xfrm flipH="1">
            <a:off x="5775325" y="5796280"/>
            <a:ext cx="635" cy="4800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701558" y="593534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4" name="Flowchart: Decision 33"/>
          <p:cNvSpPr/>
          <p:nvPr/>
        </p:nvSpPr>
        <p:spPr>
          <a:xfrm>
            <a:off x="5443147" y="6737350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5" name="Straight Arrow Connector 54"/>
          <p:cNvCxnSpPr>
            <a:stCxn id="30" idx="3"/>
            <a:endCxn id="148" idx="1"/>
          </p:cNvCxnSpPr>
          <p:nvPr/>
        </p:nvCxnSpPr>
        <p:spPr>
          <a:xfrm flipV="1">
            <a:off x="8177530" y="5531485"/>
            <a:ext cx="471805" cy="203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8287385" y="5471795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7" name="Group 196"/>
          <p:cNvGrpSpPr/>
          <p:nvPr/>
        </p:nvGrpSpPr>
        <p:grpSpPr>
          <a:xfrm>
            <a:off x="5245344" y="6276340"/>
            <a:ext cx="1060450" cy="285750"/>
            <a:chOff x="8264" y="9884"/>
            <a:chExt cx="1670" cy="45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3" name="Rectangles 62"/>
            <p:cNvSpPr/>
            <p:nvPr/>
          </p:nvSpPr>
          <p:spPr>
            <a:xfrm>
              <a:off x="8264" y="988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8264" y="1013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65" name="Flowchart: Terminator 64"/>
          <p:cNvSpPr/>
          <p:nvPr/>
        </p:nvSpPr>
        <p:spPr>
          <a:xfrm>
            <a:off x="4818380" y="642112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1">
            <a:off x="4331335" y="6496685"/>
            <a:ext cx="487045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9" idx="3"/>
            <a:endCxn id="30" idx="1"/>
          </p:cNvCxnSpPr>
          <p:nvPr/>
        </p:nvCxnSpPr>
        <p:spPr>
          <a:xfrm flipV="1">
            <a:off x="6108065" y="5551805"/>
            <a:ext cx="1404620" cy="190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6472555" y="5473700"/>
            <a:ext cx="147955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78" name="Straight Arrow Connector 77"/>
          <p:cNvCxnSpPr>
            <a:stCxn id="64" idx="2"/>
            <a:endCxn id="34" idx="0"/>
          </p:cNvCxnSpPr>
          <p:nvPr/>
        </p:nvCxnSpPr>
        <p:spPr>
          <a:xfrm>
            <a:off x="5775325" y="6562090"/>
            <a:ext cx="635" cy="1752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Group 170"/>
          <p:cNvGrpSpPr/>
          <p:nvPr/>
        </p:nvGrpSpPr>
        <p:grpSpPr>
          <a:xfrm>
            <a:off x="3743960" y="5728970"/>
            <a:ext cx="781050" cy="2398395"/>
            <a:chOff x="3393" y="7555"/>
            <a:chExt cx="1230" cy="3777"/>
          </a:xfrm>
        </p:grpSpPr>
        <p:grpSp>
          <p:nvGrpSpPr>
            <p:cNvPr id="79" name="Group 78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81" name="Oval 80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82" name="Picture 8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4" name="Straight Arrow Connector 83"/>
          <p:cNvCxnSpPr>
            <a:stCxn id="30" idx="2"/>
            <a:endCxn id="94" idx="0"/>
          </p:cNvCxnSpPr>
          <p:nvPr/>
        </p:nvCxnSpPr>
        <p:spPr>
          <a:xfrm>
            <a:off x="7845425" y="5794375"/>
            <a:ext cx="3810" cy="133413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768483" y="61601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8" name="Flowchart: Decision 87"/>
          <p:cNvSpPr/>
          <p:nvPr/>
        </p:nvSpPr>
        <p:spPr>
          <a:xfrm>
            <a:off x="8843010" y="599630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pending?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9" name="Straight Arrow Connector 88"/>
          <p:cNvCxnSpPr>
            <a:stCxn id="34" idx="3"/>
            <a:endCxn id="93" idx="1"/>
          </p:cNvCxnSpPr>
          <p:nvPr/>
        </p:nvCxnSpPr>
        <p:spPr>
          <a:xfrm flipV="1">
            <a:off x="6108065" y="6972300"/>
            <a:ext cx="418465" cy="762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6224163" y="689991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93" name="Flowchart: Terminator 92"/>
          <p:cNvSpPr/>
          <p:nvPr/>
        </p:nvSpPr>
        <p:spPr>
          <a:xfrm>
            <a:off x="6526530" y="689991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insert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4" name="Flowchart: Terminator 93"/>
          <p:cNvSpPr/>
          <p:nvPr/>
        </p:nvSpPr>
        <p:spPr>
          <a:xfrm>
            <a:off x="7609840" y="712851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Flowchart: Terminator 97"/>
          <p:cNvSpPr/>
          <p:nvPr/>
        </p:nvSpPr>
        <p:spPr>
          <a:xfrm>
            <a:off x="6548120" y="7843520"/>
            <a:ext cx="47879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8" name="Group 197"/>
          <p:cNvGrpSpPr/>
          <p:nvPr/>
        </p:nvGrpSpPr>
        <p:grpSpPr>
          <a:xfrm>
            <a:off x="8649335" y="5466715"/>
            <a:ext cx="1060450" cy="288925"/>
            <a:chOff x="13621" y="8609"/>
            <a:chExt cx="1670" cy="45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8" name="Rectangles 147"/>
            <p:cNvSpPr/>
            <p:nvPr/>
          </p:nvSpPr>
          <p:spPr>
            <a:xfrm>
              <a:off x="13621" y="8609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Insert</a:t>
              </a:r>
              <a:endParaRPr lang="en-US" sz="720"/>
            </a:p>
          </p:txBody>
        </p:sp>
        <p:sp>
          <p:nvSpPr>
            <p:cNvPr id="149" name="Rectangles 148"/>
            <p:cNvSpPr/>
            <p:nvPr/>
          </p:nvSpPr>
          <p:spPr>
            <a:xfrm>
              <a:off x="13621" y="8861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sp>
        <p:nvSpPr>
          <p:cNvPr id="151" name="Flowchart: Terminator 150"/>
          <p:cNvSpPr/>
          <p:nvPr/>
        </p:nvSpPr>
        <p:spPr>
          <a:xfrm>
            <a:off x="9681210" y="5624195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52" name="Straight Arrow Connector 151"/>
          <p:cNvCxnSpPr>
            <a:stCxn id="149" idx="2"/>
            <a:endCxn id="88" idx="0"/>
          </p:cNvCxnSpPr>
          <p:nvPr/>
        </p:nvCxnSpPr>
        <p:spPr>
          <a:xfrm flipH="1">
            <a:off x="9175750" y="5755640"/>
            <a:ext cx="3810" cy="240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88" idx="1"/>
            <a:endCxn id="85" idx="6"/>
          </p:cNvCxnSpPr>
          <p:nvPr/>
        </p:nvCxnSpPr>
        <p:spPr>
          <a:xfrm flipH="1">
            <a:off x="7916545" y="6238875"/>
            <a:ext cx="926465" cy="127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endCxn id="151" idx="3"/>
          </p:cNvCxnSpPr>
          <p:nvPr/>
        </p:nvCxnSpPr>
        <p:spPr>
          <a:xfrm flipH="1">
            <a:off x="10181590" y="5692140"/>
            <a:ext cx="332740" cy="444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88" idx="2"/>
          </p:cNvCxnSpPr>
          <p:nvPr/>
        </p:nvCxnSpPr>
        <p:spPr>
          <a:xfrm flipH="1">
            <a:off x="9171305" y="6481445"/>
            <a:ext cx="4445" cy="468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9101348" y="660908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9" name="Flowchart: Decision 168"/>
          <p:cNvSpPr/>
          <p:nvPr/>
        </p:nvSpPr>
        <p:spPr>
          <a:xfrm>
            <a:off x="8845550" y="695007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max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</a:t>
            </a:r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0408920" y="4363085"/>
            <a:ext cx="781050" cy="2398395"/>
            <a:chOff x="3393" y="7555"/>
            <a:chExt cx="1230" cy="3777"/>
          </a:xfrm>
        </p:grpSpPr>
        <p:grpSp>
          <p:nvGrpSpPr>
            <p:cNvPr id="173" name="Group 172"/>
            <p:cNvGrpSpPr/>
            <p:nvPr/>
          </p:nvGrpSpPr>
          <p:grpSpPr>
            <a:xfrm rot="0">
              <a:off x="3393" y="7555"/>
              <a:ext cx="673" cy="526"/>
              <a:chOff x="16290" y="4518"/>
              <a:chExt cx="748" cy="584"/>
            </a:xfrm>
          </p:grpSpPr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75" name="Oval 17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177" name="Picture 17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59" y="7976"/>
              <a:ext cx="1065" cy="3357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181" name="Straight Arrow Connector 180"/>
          <p:cNvCxnSpPr>
            <a:stCxn id="169" idx="2"/>
            <a:endCxn id="184" idx="0"/>
          </p:cNvCxnSpPr>
          <p:nvPr/>
        </p:nvCxnSpPr>
        <p:spPr>
          <a:xfrm flipH="1">
            <a:off x="9173210" y="7435215"/>
            <a:ext cx="5080" cy="42989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9103253" y="7544435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grpSp>
        <p:nvGrpSpPr>
          <p:cNvPr id="199" name="Group 198"/>
          <p:cNvGrpSpPr/>
          <p:nvPr/>
        </p:nvGrpSpPr>
        <p:grpSpPr>
          <a:xfrm>
            <a:off x="8642985" y="7865110"/>
            <a:ext cx="1060450" cy="282575"/>
            <a:chOff x="13611" y="12386"/>
            <a:chExt cx="1670" cy="44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84" name="Rectangles 183"/>
            <p:cNvSpPr/>
            <p:nvPr/>
          </p:nvSpPr>
          <p:spPr>
            <a:xfrm>
              <a:off x="13611" y="12386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  <p:sp>
          <p:nvSpPr>
            <p:cNvPr id="185" name="Rectangles 184"/>
            <p:cNvSpPr/>
            <p:nvPr/>
          </p:nvSpPr>
          <p:spPr>
            <a:xfrm>
              <a:off x="13611" y="12628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Cancels</a:t>
              </a:r>
              <a:endParaRPr lang="en-US" sz="720"/>
            </a:p>
          </p:txBody>
        </p:sp>
      </p:grpSp>
      <p:sp>
        <p:nvSpPr>
          <p:cNvPr id="190" name="Flowchart: Terminator 189"/>
          <p:cNvSpPr/>
          <p:nvPr/>
        </p:nvSpPr>
        <p:spPr>
          <a:xfrm>
            <a:off x="7609840" y="7982585"/>
            <a:ext cx="478790" cy="1854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cancel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2" name="Straight Arrow Connector 191"/>
          <p:cNvCxnSpPr>
            <a:stCxn id="185" idx="1"/>
            <a:endCxn id="190" idx="3"/>
          </p:cNvCxnSpPr>
          <p:nvPr/>
        </p:nvCxnSpPr>
        <p:spPr>
          <a:xfrm flipH="1" flipV="1">
            <a:off x="8088630" y="8075295"/>
            <a:ext cx="554355" cy="825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90" idx="0"/>
            <a:endCxn id="94" idx="2"/>
          </p:cNvCxnSpPr>
          <p:nvPr/>
        </p:nvCxnSpPr>
        <p:spPr>
          <a:xfrm flipV="1">
            <a:off x="7849235" y="7272655"/>
            <a:ext cx="0" cy="70993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lowchart: Terminator 193"/>
          <p:cNvSpPr/>
          <p:nvPr/>
        </p:nvSpPr>
        <p:spPr>
          <a:xfrm>
            <a:off x="9681210" y="800608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51" idx="2"/>
            <a:endCxn id="194" idx="0"/>
          </p:cNvCxnSpPr>
          <p:nvPr/>
        </p:nvCxnSpPr>
        <p:spPr>
          <a:xfrm>
            <a:off x="9931400" y="5768340"/>
            <a:ext cx="0" cy="223774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3" name="Group 202"/>
          <p:cNvGrpSpPr/>
          <p:nvPr/>
        </p:nvGrpSpPr>
        <p:grpSpPr>
          <a:xfrm>
            <a:off x="5245344" y="4654550"/>
            <a:ext cx="1060450" cy="281940"/>
            <a:chOff x="8271" y="7330"/>
            <a:chExt cx="1670" cy="44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" name="Rectangles 4"/>
            <p:cNvSpPr/>
            <p:nvPr/>
          </p:nvSpPr>
          <p:spPr>
            <a:xfrm>
              <a:off x="8271" y="7330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201" name="Rectangles 200"/>
            <p:cNvSpPr/>
            <p:nvPr/>
          </p:nvSpPr>
          <p:spPr>
            <a:xfrm>
              <a:off x="8271" y="7572"/>
              <a:ext cx="1670" cy="203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Format Request</a:t>
              </a:r>
              <a:endParaRPr lang="en-US" sz="720"/>
            </a:p>
          </p:txBody>
        </p:sp>
      </p:grpSp>
      <p:cxnSp>
        <p:nvCxnSpPr>
          <p:cNvPr id="204" name="Straight Arrow Connector 203"/>
          <p:cNvCxnSpPr/>
          <p:nvPr/>
        </p:nvCxnSpPr>
        <p:spPr>
          <a:xfrm flipH="1">
            <a:off x="5771515" y="7207885"/>
            <a:ext cx="4445" cy="46863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5701558" y="733552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06" name="Flowchart: Decision 205"/>
          <p:cNvSpPr/>
          <p:nvPr/>
        </p:nvSpPr>
        <p:spPr>
          <a:xfrm>
            <a:off x="5443147" y="7676515"/>
            <a:ext cx="664845" cy="485140"/>
          </a:xfrm>
          <a:prstGeom prst="flowChartDecision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request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&gt; max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</a:t>
            </a:r>
            <a:r>
              <a:rPr lang="en-US" sz="52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  <a:endParaRPr lang="en-US" sz="52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7" name="Straight Arrow Connector 206"/>
          <p:cNvCxnSpPr>
            <a:stCxn id="206" idx="3"/>
            <a:endCxn id="98" idx="1"/>
          </p:cNvCxnSpPr>
          <p:nvPr/>
        </p:nvCxnSpPr>
        <p:spPr>
          <a:xfrm flipV="1">
            <a:off x="6108065" y="7915910"/>
            <a:ext cx="440055" cy="3175"/>
          </a:xfrm>
          <a:prstGeom prst="straightConnector1">
            <a:avLst/>
          </a:prstGeom>
          <a:ln>
            <a:tailEnd type="triangle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224163" y="7833360"/>
            <a:ext cx="148022" cy="159385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07" name="Straight Arrow Connector 306"/>
          <p:cNvCxnSpPr>
            <a:endCxn id="308" idx="3"/>
          </p:cNvCxnSpPr>
          <p:nvPr/>
        </p:nvCxnSpPr>
        <p:spPr>
          <a:xfrm flipH="1">
            <a:off x="5184775" y="762127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endCxn id="277" idx="3"/>
          </p:cNvCxnSpPr>
          <p:nvPr/>
        </p:nvCxnSpPr>
        <p:spPr>
          <a:xfrm flipH="1">
            <a:off x="5179695" y="74587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 rot="0">
            <a:off x="5405120" y="4138930"/>
            <a:ext cx="427355" cy="334010"/>
            <a:chOff x="16290" y="4518"/>
            <a:chExt cx="748" cy="584"/>
          </a:xfrm>
        </p:grpSpPr>
        <p:pic>
          <p:nvPicPr>
            <p:cNvPr id="269" name="Picture 26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0" name="Oval 269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1" name="Picture 27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grpSp>
        <p:nvGrpSpPr>
          <p:cNvPr id="272" name="Group 271"/>
          <p:cNvGrpSpPr/>
          <p:nvPr/>
        </p:nvGrpSpPr>
        <p:grpSpPr>
          <a:xfrm rot="0">
            <a:off x="5408295" y="6641465"/>
            <a:ext cx="427355" cy="334010"/>
            <a:chOff x="16290" y="4518"/>
            <a:chExt cx="748" cy="584"/>
          </a:xfrm>
        </p:grpSpPr>
        <p:pic>
          <p:nvPicPr>
            <p:cNvPr id="273" name="Picture 2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274" name="Oval 273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75" name="Picture 2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pic>
        <p:nvPicPr>
          <p:cNvPr id="237" name="Picture 2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530" y="6917055"/>
            <a:ext cx="967105" cy="864235"/>
          </a:xfrm>
          <a:prstGeom prst="rect">
            <a:avLst/>
          </a:prstGeom>
        </p:spPr>
      </p:pic>
      <p:pic>
        <p:nvPicPr>
          <p:cNvPr id="245" name="Picture 2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530" y="4407535"/>
            <a:ext cx="951865" cy="2018665"/>
          </a:xfrm>
          <a:prstGeom prst="rect">
            <a:avLst/>
          </a:prstGeom>
        </p:spPr>
      </p:pic>
      <p:sp>
        <p:nvSpPr>
          <p:cNvPr id="22" name="Flowchart: Decision 21"/>
          <p:cNvSpPr/>
          <p:nvPr/>
        </p:nvSpPr>
        <p:spPr>
          <a:xfrm>
            <a:off x="7506401" y="690958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837170" y="6563360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/>
          <p:cNvGrpSpPr/>
          <p:nvPr/>
        </p:nvGrpSpPr>
        <p:grpSpPr>
          <a:xfrm>
            <a:off x="9576435" y="5320030"/>
            <a:ext cx="1210945" cy="631126"/>
            <a:chOff x="16442" y="7775"/>
            <a:chExt cx="1907" cy="994"/>
          </a:xfrm>
        </p:grpSpPr>
        <p:grpSp>
          <p:nvGrpSpPr>
            <p:cNvPr id="30" name="Group 29"/>
            <p:cNvGrpSpPr/>
            <p:nvPr/>
          </p:nvGrpSpPr>
          <p:grpSpPr>
            <a:xfrm rot="0">
              <a:off x="16679" y="8099"/>
              <a:ext cx="1670" cy="670"/>
              <a:chOff x="13390" y="2057"/>
              <a:chExt cx="1855" cy="745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14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76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 rot="0">
              <a:off x="16442" y="7775"/>
              <a:ext cx="573" cy="45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7" name="Straight Arrow Connector 36"/>
          <p:cNvCxnSpPr/>
          <p:nvPr/>
        </p:nvCxnSpPr>
        <p:spPr>
          <a:xfrm flipH="1">
            <a:off x="10257155" y="4874895"/>
            <a:ext cx="1270" cy="65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787594" y="5743783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0788015" y="451802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0788015" y="5884545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9728009" y="4451786"/>
            <a:ext cx="1060157" cy="428635"/>
            <a:chOff x="12732" y="1607"/>
            <a:chExt cx="1855" cy="750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575987" y="424458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0650431" y="4760025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75" name="Straight Arrow Connector 174"/>
          <p:cNvCxnSpPr>
            <a:stCxn id="22" idx="1"/>
            <a:endCxn id="25" idx="3"/>
          </p:cNvCxnSpPr>
          <p:nvPr/>
        </p:nvCxnSpPr>
        <p:spPr>
          <a:xfrm flipH="1">
            <a:off x="6845935" y="715391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7118243" y="706865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337" name="Text Box 336"/>
          <p:cNvSpPr txBox="1"/>
          <p:nvPr/>
        </p:nvSpPr>
        <p:spPr>
          <a:xfrm>
            <a:off x="10556240" y="296291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87100" y="5279390"/>
            <a:ext cx="1473200" cy="150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7100" y="3693795"/>
            <a:ext cx="1472565" cy="1543685"/>
          </a:xfrm>
          <a:prstGeom prst="rect">
            <a:avLst/>
          </a:prstGeom>
        </p:spPr>
      </p:pic>
      <p:sp>
        <p:nvSpPr>
          <p:cNvPr id="25" name="Flowchart: Terminator 24"/>
          <p:cNvSpPr/>
          <p:nvPr/>
        </p:nvSpPr>
        <p:spPr>
          <a:xfrm>
            <a:off x="6360795" y="70942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360160" y="599567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61175" y="5777865"/>
            <a:ext cx="2101850" cy="785060"/>
            <a:chOff x="11390" y="8692"/>
            <a:chExt cx="3310" cy="1236"/>
          </a:xfrm>
        </p:grpSpPr>
        <p:sp>
          <p:nvSpPr>
            <p:cNvPr id="52" name="Rectangles 51"/>
            <p:cNvSpPr/>
            <p:nvPr/>
          </p:nvSpPr>
          <p:spPr>
            <a:xfrm>
              <a:off x="12092" y="8805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092" y="949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630" y="8692"/>
              <a:ext cx="1070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Elbow Connector 26"/>
            <p:cNvCxnSpPr>
              <a:stCxn id="54" idx="3"/>
              <a:endCxn id="33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s 27"/>
            <p:cNvSpPr/>
            <p:nvPr/>
          </p:nvSpPr>
          <p:spPr>
            <a:xfrm>
              <a:off x="12092" y="9725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33" name="Flowchart: Terminator 32"/>
          <p:cNvSpPr/>
          <p:nvPr/>
        </p:nvSpPr>
        <p:spPr>
          <a:xfrm>
            <a:off x="8284210" y="614870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12" idx="3"/>
          </p:cNvCxnSpPr>
          <p:nvPr/>
        </p:nvCxnSpPr>
        <p:spPr>
          <a:xfrm flipH="1">
            <a:off x="6861175" y="6059170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3729164" y="7251501"/>
            <a:ext cx="1060157" cy="428064"/>
            <a:chOff x="12732" y="1607"/>
            <a:chExt cx="1855" cy="749"/>
          </a:xfrm>
        </p:grpSpPr>
        <p:sp>
          <p:nvSpPr>
            <p:cNvPr id="212" name="Rectangles 211"/>
            <p:cNvSpPr/>
            <p:nvPr/>
          </p:nvSpPr>
          <p:spPr>
            <a:xfrm>
              <a:off x="12732" y="213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14" name="Rectangles 213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216" name="Rectangles 215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649046" y="7126670"/>
            <a:ext cx="203459" cy="216032"/>
            <a:chOff x="8092" y="1237"/>
            <a:chExt cx="482" cy="524"/>
          </a:xfrm>
        </p:grpSpPr>
        <p:sp>
          <p:nvSpPr>
            <p:cNvPr id="225" name="Oval 224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236" name="Picture 235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246" name="Elbow Connector 245"/>
          <p:cNvCxnSpPr>
            <a:stCxn id="22" idx="2"/>
            <a:endCxn id="247" idx="3"/>
          </p:cNvCxnSpPr>
          <p:nvPr/>
        </p:nvCxnSpPr>
        <p:spPr>
          <a:xfrm rot="5400000">
            <a:off x="7221855" y="6991985"/>
            <a:ext cx="210820" cy="1023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Flowchart: Terminator 246"/>
          <p:cNvSpPr/>
          <p:nvPr/>
        </p:nvSpPr>
        <p:spPr>
          <a:xfrm>
            <a:off x="6370955" y="7544435"/>
            <a:ext cx="44450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7158883" y="75290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67" name="Elbow Connector 266"/>
          <p:cNvCxnSpPr>
            <a:stCxn id="237" idx="0"/>
          </p:cNvCxnSpPr>
          <p:nvPr/>
        </p:nvCxnSpPr>
        <p:spPr>
          <a:xfrm rot="16200000">
            <a:off x="6318885" y="6098540"/>
            <a:ext cx="494030" cy="1143635"/>
          </a:xfrm>
          <a:prstGeom prst="bentConnector3">
            <a:avLst>
              <a:gd name="adj1" fmla="val 500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Flowchart: Terminator 276"/>
          <p:cNvSpPr/>
          <p:nvPr/>
        </p:nvSpPr>
        <p:spPr>
          <a:xfrm>
            <a:off x="4694555" y="739902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84" name="Elbow Connector 283"/>
          <p:cNvCxnSpPr>
            <a:endCxn id="338" idx="2"/>
          </p:cNvCxnSpPr>
          <p:nvPr/>
        </p:nvCxnSpPr>
        <p:spPr>
          <a:xfrm rot="10800000">
            <a:off x="3359150" y="7239635"/>
            <a:ext cx="370205" cy="225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>
            <a:endCxn id="340" idx="0"/>
          </p:cNvCxnSpPr>
          <p:nvPr/>
        </p:nvCxnSpPr>
        <p:spPr>
          <a:xfrm rot="10800000" flipV="1">
            <a:off x="3367405" y="7614920"/>
            <a:ext cx="361950" cy="218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lowchart: Terminator 307"/>
          <p:cNvSpPr/>
          <p:nvPr/>
        </p:nvSpPr>
        <p:spPr>
          <a:xfrm>
            <a:off x="4699635" y="756158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9" name="Group 308"/>
          <p:cNvGrpSpPr/>
          <p:nvPr/>
        </p:nvGrpSpPr>
        <p:grpSpPr>
          <a:xfrm>
            <a:off x="7266114" y="4611171"/>
            <a:ext cx="1060157" cy="277756"/>
            <a:chOff x="12732" y="1607"/>
            <a:chExt cx="1855" cy="486"/>
          </a:xfrm>
        </p:grpSpPr>
        <p:sp>
          <p:nvSpPr>
            <p:cNvPr id="313" name="Rectangles 312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315" name="Rectangles 314"/>
            <p:cNvSpPr/>
            <p:nvPr/>
          </p:nvSpPr>
          <p:spPr>
            <a:xfrm>
              <a:off x="12732" y="186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cxnSp>
        <p:nvCxnSpPr>
          <p:cNvPr id="316" name="Straight Arrow Connector 315"/>
          <p:cNvCxnSpPr>
            <a:endCxn id="329" idx="3"/>
          </p:cNvCxnSpPr>
          <p:nvPr/>
        </p:nvCxnSpPr>
        <p:spPr>
          <a:xfrm flipH="1" flipV="1">
            <a:off x="8923020" y="4662805"/>
            <a:ext cx="80518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lowchart: Terminator 318"/>
          <p:cNvSpPr/>
          <p:nvPr/>
        </p:nvSpPr>
        <p:spPr>
          <a:xfrm>
            <a:off x="6339840" y="4754880"/>
            <a:ext cx="50101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update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4" name="Straight Arrow Connector 323"/>
          <p:cNvCxnSpPr>
            <a:endCxn id="319" idx="3"/>
          </p:cNvCxnSpPr>
          <p:nvPr/>
        </p:nvCxnSpPr>
        <p:spPr>
          <a:xfrm flipH="1" flipV="1">
            <a:off x="6840855" y="4819650"/>
            <a:ext cx="42545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Flowchart: Terminator 328"/>
          <p:cNvSpPr/>
          <p:nvPr/>
        </p:nvSpPr>
        <p:spPr>
          <a:xfrm>
            <a:off x="8206740" y="4551045"/>
            <a:ext cx="716280" cy="22352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wss message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3" name="Straight Arrow Connector 332"/>
          <p:cNvCxnSpPr/>
          <p:nvPr/>
        </p:nvCxnSpPr>
        <p:spPr>
          <a:xfrm flipH="1" flipV="1">
            <a:off x="8963025" y="5882640"/>
            <a:ext cx="76390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Flowchart: Off-page Connector 337"/>
          <p:cNvSpPr/>
          <p:nvPr/>
        </p:nvSpPr>
        <p:spPr>
          <a:xfrm>
            <a:off x="3187065" y="691134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o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40" name="Flowchart: Off-page Connector 339"/>
          <p:cNvSpPr/>
          <p:nvPr/>
        </p:nvSpPr>
        <p:spPr>
          <a:xfrm>
            <a:off x="3195320" y="783336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</a:t>
            </a:r>
            <a:r>
              <a:rPr lang="en-US" sz="1200" baseline="-2500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038715" y="395097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8" idx="0"/>
          </p:cNvCxnSpPr>
          <p:nvPr/>
        </p:nvCxnSpPr>
        <p:spPr>
          <a:xfrm>
            <a:off x="10258425" y="4170680"/>
            <a:ext cx="0" cy="281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283" name="Straight Arrow Connector 282"/>
          <p:cNvCxnSpPr>
            <a:stCxn id="280" idx="2"/>
            <a:endCxn id="279" idx="0"/>
          </p:cNvCxnSpPr>
          <p:nvPr/>
        </p:nvCxnSpPr>
        <p:spPr>
          <a:xfrm flipH="1">
            <a:off x="10183495" y="7358380"/>
            <a:ext cx="63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89" idx="2"/>
            <a:endCxn id="295" idx="3"/>
          </p:cNvCxnSpPr>
          <p:nvPr/>
        </p:nvCxnSpPr>
        <p:spPr>
          <a:xfrm flipH="1">
            <a:off x="7828280" y="8011160"/>
            <a:ext cx="218440" cy="127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67" idx="2"/>
            <a:endCxn id="221" idx="0"/>
          </p:cNvCxnSpPr>
          <p:nvPr/>
        </p:nvCxnSpPr>
        <p:spPr>
          <a:xfrm flipH="1">
            <a:off x="3300095" y="7874000"/>
            <a:ext cx="10160" cy="44894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30" idx="1"/>
            <a:endCxn id="89" idx="6"/>
          </p:cNvCxnSpPr>
          <p:nvPr/>
        </p:nvCxnSpPr>
        <p:spPr>
          <a:xfrm flipH="1">
            <a:off x="8317865" y="8007350"/>
            <a:ext cx="44767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4" idx="1"/>
            <a:endCxn id="84" idx="3"/>
          </p:cNvCxnSpPr>
          <p:nvPr/>
        </p:nvCxnSpPr>
        <p:spPr>
          <a:xfrm flipH="1">
            <a:off x="4296410" y="4625975"/>
            <a:ext cx="1348105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655175" y="6134735"/>
            <a:ext cx="1060450" cy="575310"/>
            <a:chOff x="11050" y="8044"/>
            <a:chExt cx="1670" cy="906"/>
          </a:xfrm>
        </p:grpSpPr>
        <p:sp>
          <p:nvSpPr>
            <p:cNvPr id="169" name="Rectangles 168"/>
            <p:cNvSpPr/>
            <p:nvPr/>
          </p:nvSpPr>
          <p:spPr>
            <a:xfrm>
              <a:off x="11050" y="80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1050" y="8274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1050" y="8747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  <p:sp>
          <p:nvSpPr>
            <p:cNvPr id="2" name="Rectangles 1"/>
            <p:cNvSpPr/>
            <p:nvPr/>
          </p:nvSpPr>
          <p:spPr>
            <a:xfrm>
              <a:off x="11050" y="851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</p:grpSp>
      <p:cxnSp>
        <p:nvCxnSpPr>
          <p:cNvPr id="98" name="Straight Arrow Connector 97"/>
          <p:cNvCxnSpPr>
            <a:endCxn id="3" idx="1"/>
          </p:cNvCxnSpPr>
          <p:nvPr/>
        </p:nvCxnSpPr>
        <p:spPr>
          <a:xfrm>
            <a:off x="8281670" y="6508115"/>
            <a:ext cx="88519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1465560" y="5031105"/>
            <a:ext cx="33782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Oval 230"/>
          <p:cNvSpPr/>
          <p:nvPr/>
        </p:nvSpPr>
        <p:spPr>
          <a:xfrm>
            <a:off x="8856825" y="420950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</p:cNvCxnSpPr>
          <p:nvPr/>
        </p:nvCxnSpPr>
        <p:spPr>
          <a:xfrm>
            <a:off x="8992909" y="4472976"/>
            <a:ext cx="127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483284" y="478502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06458" y="4458244"/>
            <a:ext cx="1222467" cy="631751"/>
            <a:chOff x="10983" y="2922"/>
            <a:chExt cx="2139" cy="1105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5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4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endCxn id="233" idx="3"/>
          </p:cNvCxnSpPr>
          <p:nvPr/>
        </p:nvCxnSpPr>
        <p:spPr>
          <a:xfrm flipH="1">
            <a:off x="8148320" y="5024755"/>
            <a:ext cx="37655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043933" y="5028995"/>
            <a:ext cx="439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07778" y="494961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56" name="Oval 255"/>
          <p:cNvSpPr/>
          <p:nvPr/>
        </p:nvSpPr>
        <p:spPr>
          <a:xfrm>
            <a:off x="8853968" y="3205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8989416" y="3472446"/>
            <a:ext cx="4445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483284" y="379363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06458" y="3475990"/>
            <a:ext cx="1222467" cy="630951"/>
            <a:chOff x="10983" y="956"/>
            <a:chExt cx="2139" cy="1104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9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30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 flipV="1">
            <a:off x="8148320" y="4037965"/>
            <a:ext cx="31051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043933" y="4038244"/>
            <a:ext cx="43942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07778" y="396737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2" name="Elbow Connector 291"/>
          <p:cNvCxnSpPr>
            <a:stCxn id="250" idx="3"/>
            <a:endCxn id="259" idx="3"/>
          </p:cNvCxnSpPr>
          <p:nvPr/>
        </p:nvCxnSpPr>
        <p:spPr>
          <a:xfrm>
            <a:off x="9528810" y="3891280"/>
            <a:ext cx="3175" cy="15049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28925" y="4886180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334" idx="3"/>
            <a:endCxn id="335" idx="1"/>
          </p:cNvCxnSpPr>
          <p:nvPr/>
        </p:nvCxnSpPr>
        <p:spPr>
          <a:xfrm>
            <a:off x="4895215" y="4047490"/>
            <a:ext cx="310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3834549" y="3830527"/>
            <a:ext cx="1060157" cy="281185"/>
            <a:chOff x="13390" y="2057"/>
            <a:chExt cx="1855" cy="492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2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7" name="Text Box 336"/>
          <p:cNvSpPr txBox="1"/>
          <p:nvPr/>
        </p:nvSpPr>
        <p:spPr>
          <a:xfrm>
            <a:off x="11298555" y="296672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4960" y="8073390"/>
            <a:ext cx="1329055" cy="144335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3850" y="4262755"/>
            <a:ext cx="1320165" cy="1299845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10254615" y="4463415"/>
            <a:ext cx="1210945" cy="631825"/>
            <a:chOff x="13904" y="7220"/>
            <a:chExt cx="1907" cy="995"/>
          </a:xfrm>
        </p:grpSpPr>
        <p:sp>
          <p:nvSpPr>
            <p:cNvPr id="120" name="Rectangles 119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24" name="Group 123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32" name="Straight Arrow Connector 131"/>
          <p:cNvCxnSpPr/>
          <p:nvPr/>
        </p:nvCxnSpPr>
        <p:spPr>
          <a:xfrm flipH="1">
            <a:off x="10935335" y="4189730"/>
            <a:ext cx="2540" cy="47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465560" y="4883785"/>
            <a:ext cx="2990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0255250" y="3709670"/>
            <a:ext cx="1264285" cy="614680"/>
            <a:chOff x="13905" y="5801"/>
            <a:chExt cx="1991" cy="968"/>
          </a:xfrm>
        </p:grpSpPr>
        <p:grpSp>
          <p:nvGrpSpPr>
            <p:cNvPr id="143" name="Group 142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44" name="Rectangles 143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45" name="Rectangles 144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47" name="Group 146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53" name="Picture 15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54" name="Group 153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6" name="Picture 155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73" name="Flowchart: Terminator 172"/>
          <p:cNvSpPr/>
          <p:nvPr/>
        </p:nvSpPr>
        <p:spPr>
          <a:xfrm>
            <a:off x="10554970" y="6139815"/>
            <a:ext cx="756285" cy="12573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stops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20" idx="3"/>
            <a:endCxn id="29" idx="2"/>
          </p:cNvCxnSpPr>
          <p:nvPr/>
        </p:nvCxnSpPr>
        <p:spPr>
          <a:xfrm>
            <a:off x="10526395" y="8895080"/>
            <a:ext cx="411480" cy="190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8541913" y="792209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68" name="Oval 67"/>
          <p:cNvSpPr/>
          <p:nvPr/>
        </p:nvSpPr>
        <p:spPr>
          <a:xfrm>
            <a:off x="6649248" y="34760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9" name="Straight Arrow Connector 68"/>
          <p:cNvCxnSpPr>
            <a:stCxn id="68" idx="4"/>
            <a:endCxn id="264" idx="0"/>
          </p:cNvCxnSpPr>
          <p:nvPr/>
        </p:nvCxnSpPr>
        <p:spPr>
          <a:xfrm>
            <a:off x="6784975" y="3742690"/>
            <a:ext cx="0" cy="232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10618363" y="881173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66" name="Flowchart: Terminator 165"/>
          <p:cNvSpPr/>
          <p:nvPr/>
        </p:nvSpPr>
        <p:spPr>
          <a:xfrm>
            <a:off x="10585450" y="6296025"/>
            <a:ext cx="694690" cy="11684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stop 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Flowchart: Terminator 2"/>
          <p:cNvSpPr/>
          <p:nvPr/>
        </p:nvSpPr>
        <p:spPr>
          <a:xfrm>
            <a:off x="9166860" y="6459220"/>
            <a:ext cx="518795" cy="10731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position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8046883" y="787802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Flowchart: Decision 19"/>
          <p:cNvSpPr/>
          <p:nvPr/>
        </p:nvSpPr>
        <p:spPr>
          <a:xfrm>
            <a:off x="9861564" y="865060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0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system generated?</a:t>
            </a:r>
            <a:endParaRPr lang="en-US" sz="50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938038" y="876493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Flowchart: Decision 29"/>
          <p:cNvSpPr/>
          <p:nvPr/>
        </p:nvSpPr>
        <p:spPr>
          <a:xfrm>
            <a:off x="8765554" y="77630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3" name="Elbow Connector 92"/>
          <p:cNvCxnSpPr/>
          <p:nvPr/>
        </p:nvCxnSpPr>
        <p:spPr>
          <a:xfrm rot="10800000">
            <a:off x="4296410" y="4775835"/>
            <a:ext cx="3512185" cy="1741805"/>
          </a:xfrm>
          <a:prstGeom prst="bentConnector3">
            <a:avLst>
              <a:gd name="adj1" fmla="val 662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5562600" y="368871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05730" y="397510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queued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1" name="Flowchart: Terminator 240"/>
          <p:cNvSpPr/>
          <p:nvPr/>
        </p:nvSpPr>
        <p:spPr>
          <a:xfrm>
            <a:off x="6525230" y="497190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6525230" y="397537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Flowchart: Decision 158"/>
          <p:cNvSpPr/>
          <p:nvPr/>
        </p:nvSpPr>
        <p:spPr>
          <a:xfrm>
            <a:off x="2977581" y="554623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0" name="Straight Arrow Connector 159"/>
          <p:cNvCxnSpPr>
            <a:stCxn id="151" idx="2"/>
            <a:endCxn id="159" idx="0"/>
          </p:cNvCxnSpPr>
          <p:nvPr/>
        </p:nvCxnSpPr>
        <p:spPr>
          <a:xfrm>
            <a:off x="3306445" y="5275580"/>
            <a:ext cx="3810" cy="2705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9" idx="2"/>
            <a:endCxn id="163" idx="0"/>
          </p:cNvCxnSpPr>
          <p:nvPr/>
        </p:nvCxnSpPr>
        <p:spPr>
          <a:xfrm>
            <a:off x="3310255" y="6035040"/>
            <a:ext cx="1905" cy="44386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3235853" y="615660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3" name="Flowchart: Decision 162"/>
          <p:cNvSpPr/>
          <p:nvPr/>
        </p:nvSpPr>
        <p:spPr>
          <a:xfrm>
            <a:off x="2979486" y="647905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open &gt; 1?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64" name="Straight Arrow Connector 163"/>
          <p:cNvCxnSpPr>
            <a:stCxn id="163" idx="2"/>
            <a:endCxn id="167" idx="0"/>
          </p:cNvCxnSpPr>
          <p:nvPr/>
        </p:nvCxnSpPr>
        <p:spPr>
          <a:xfrm flipH="1">
            <a:off x="3310255" y="6967855"/>
            <a:ext cx="1905" cy="4171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/>
          <p:cNvSpPr/>
          <p:nvPr/>
        </p:nvSpPr>
        <p:spPr>
          <a:xfrm>
            <a:off x="3233948" y="706275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67" name="Flowchart: Decision 166"/>
          <p:cNvSpPr/>
          <p:nvPr/>
        </p:nvSpPr>
        <p:spPr>
          <a:xfrm>
            <a:off x="2977581" y="73851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3234180" y="800089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172" name="Oval 171"/>
          <p:cNvSpPr/>
          <p:nvPr/>
        </p:nvSpPr>
        <p:spPr>
          <a:xfrm>
            <a:off x="3166273" y="924884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5" name="Elbow Connector 174"/>
          <p:cNvCxnSpPr>
            <a:stCxn id="172" idx="2"/>
            <a:endCxn id="163" idx="1"/>
          </p:cNvCxnSpPr>
          <p:nvPr/>
        </p:nvCxnSpPr>
        <p:spPr>
          <a:xfrm rot="10800000">
            <a:off x="2979420" y="6723380"/>
            <a:ext cx="186690" cy="2658745"/>
          </a:xfrm>
          <a:prstGeom prst="bentConnector3">
            <a:avLst>
              <a:gd name="adj1" fmla="val 227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/>
          <p:cNvSpPr/>
          <p:nvPr/>
        </p:nvSpPr>
        <p:spPr>
          <a:xfrm>
            <a:off x="7293661" y="445332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79" name="Straight Arrow Connector 178"/>
          <p:cNvCxnSpPr>
            <a:stCxn id="176" idx="2"/>
            <a:endCxn id="181" idx="3"/>
          </p:cNvCxnSpPr>
          <p:nvPr/>
        </p:nvCxnSpPr>
        <p:spPr>
          <a:xfrm flipH="1" flipV="1">
            <a:off x="7044055" y="4581525"/>
            <a:ext cx="24955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lowchart: Terminator 180"/>
          <p:cNvSpPr/>
          <p:nvPr/>
        </p:nvSpPr>
        <p:spPr>
          <a:xfrm>
            <a:off x="6525230" y="451661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4" name="Flowchart: Decision 183"/>
          <p:cNvSpPr/>
          <p:nvPr/>
        </p:nvSpPr>
        <p:spPr>
          <a:xfrm>
            <a:off x="3768156" y="607709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85" name="Straight Arrow Connector 184"/>
          <p:cNvCxnSpPr>
            <a:stCxn id="184" idx="2"/>
            <a:endCxn id="200" idx="0"/>
          </p:cNvCxnSpPr>
          <p:nvPr/>
        </p:nvCxnSpPr>
        <p:spPr>
          <a:xfrm>
            <a:off x="4100830" y="6565900"/>
            <a:ext cx="635" cy="45783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027063" y="666778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87" name="Straight Arrow Connector 186"/>
          <p:cNvCxnSpPr>
            <a:stCxn id="200" idx="2"/>
            <a:endCxn id="199" idx="0"/>
          </p:cNvCxnSpPr>
          <p:nvPr/>
        </p:nvCxnSpPr>
        <p:spPr>
          <a:xfrm flipH="1">
            <a:off x="4100830" y="7512685"/>
            <a:ext cx="635" cy="4400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4026428" y="759634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189" name="Straight Arrow Connector 188"/>
          <p:cNvCxnSpPr>
            <a:stCxn id="200" idx="1"/>
            <a:endCxn id="191" idx="2"/>
          </p:cNvCxnSpPr>
          <p:nvPr/>
        </p:nvCxnSpPr>
        <p:spPr>
          <a:xfrm>
            <a:off x="3768725" y="7268210"/>
            <a:ext cx="107442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552440" y="717476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1" name="Oval 190"/>
          <p:cNvSpPr/>
          <p:nvPr/>
        </p:nvSpPr>
        <p:spPr>
          <a:xfrm>
            <a:off x="4843308" y="714254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2" name="Straight Arrow Connector 191"/>
          <p:cNvCxnSpPr>
            <a:stCxn id="199" idx="3"/>
            <a:endCxn id="198" idx="2"/>
          </p:cNvCxnSpPr>
          <p:nvPr/>
        </p:nvCxnSpPr>
        <p:spPr>
          <a:xfrm flipV="1">
            <a:off x="4432935" y="8189595"/>
            <a:ext cx="41021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Oval 194"/>
          <p:cNvSpPr/>
          <p:nvPr/>
        </p:nvSpPr>
        <p:spPr>
          <a:xfrm>
            <a:off x="4552440" y="8091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98" name="Oval 197"/>
          <p:cNvSpPr/>
          <p:nvPr/>
        </p:nvSpPr>
        <p:spPr>
          <a:xfrm>
            <a:off x="4843308" y="8056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9" name="Flowchart: Decision 198"/>
          <p:cNvSpPr/>
          <p:nvPr/>
        </p:nvSpPr>
        <p:spPr>
          <a:xfrm>
            <a:off x="3768104" y="7952889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Queued?</a:t>
            </a:r>
            <a:endParaRPr lang="en-US" sz="54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0" name="Flowchart: Decision 199"/>
          <p:cNvSpPr/>
          <p:nvPr/>
        </p:nvSpPr>
        <p:spPr>
          <a:xfrm>
            <a:off x="3768739" y="7023884"/>
            <a:ext cx="664670" cy="488644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10" b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10" b="1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01" name="Elbow Connector 200"/>
          <p:cNvCxnSpPr>
            <a:stCxn id="83" idx="3"/>
            <a:endCxn id="184" idx="0"/>
          </p:cNvCxnSpPr>
          <p:nvPr/>
        </p:nvCxnSpPr>
        <p:spPr>
          <a:xfrm>
            <a:off x="3841115" y="5066665"/>
            <a:ext cx="259715" cy="10102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277" idx="1"/>
            <a:endCxn id="204" idx="3"/>
          </p:cNvCxnSpPr>
          <p:nvPr/>
        </p:nvCxnSpPr>
        <p:spPr>
          <a:xfrm rot="10800000">
            <a:off x="4301490" y="4923155"/>
            <a:ext cx="1358900" cy="3054985"/>
          </a:xfrm>
          <a:prstGeom prst="bentConnector3">
            <a:avLst>
              <a:gd name="adj1" fmla="val 265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/>
          <p:cNvGrpSpPr/>
          <p:nvPr/>
        </p:nvGrpSpPr>
        <p:grpSpPr>
          <a:xfrm>
            <a:off x="2643505" y="4066540"/>
            <a:ext cx="1657985" cy="1209040"/>
            <a:chOff x="3163" y="6404"/>
            <a:chExt cx="2611" cy="1904"/>
          </a:xfrm>
        </p:grpSpPr>
        <p:sp>
          <p:nvSpPr>
            <p:cNvPr id="54" name="Rectangles 53"/>
            <p:cNvSpPr/>
            <p:nvPr/>
          </p:nvSpPr>
          <p:spPr>
            <a:xfrm>
              <a:off x="3379" y="695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3379" y="6724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56" name="Group 55"/>
            <p:cNvGrpSpPr/>
            <p:nvPr/>
          </p:nvGrpSpPr>
          <p:grpSpPr>
            <a:xfrm rot="0">
              <a:off x="3163" y="6404"/>
              <a:ext cx="572" cy="452"/>
              <a:chOff x="12459" y="1283"/>
              <a:chExt cx="636" cy="502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sp>
          <p:nvSpPr>
            <p:cNvPr id="80" name="Rectangles 79"/>
            <p:cNvSpPr/>
            <p:nvPr/>
          </p:nvSpPr>
          <p:spPr>
            <a:xfrm>
              <a:off x="3379" y="719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3379" y="7419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3379" y="7877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84" name="Flowchart: Terminator 83"/>
            <p:cNvSpPr/>
            <p:nvPr/>
          </p:nvSpPr>
          <p:spPr>
            <a:xfrm>
              <a:off x="4909" y="7192"/>
              <a:ext cx="857" cy="203"/>
            </a:xfrm>
            <a:prstGeom prst="flowChartTerminator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accent1">
                      <a:lumMod val="75000"/>
                    </a:schemeClr>
                  </a:solidFill>
                </a:rPr>
                <a:t>Import</a:t>
              </a:r>
              <a:endParaRPr lang="en-US" sz="450" b="1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85" name="Flowchart: Terminator 84"/>
            <p:cNvSpPr/>
            <p:nvPr/>
          </p:nvSpPr>
          <p:spPr>
            <a:xfrm>
              <a:off x="4895" y="7419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position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 rot="0">
              <a:off x="4909" y="6876"/>
              <a:ext cx="320" cy="340"/>
              <a:chOff x="8092" y="1237"/>
              <a:chExt cx="482" cy="524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  <p:sp>
          <p:nvSpPr>
            <p:cNvPr id="151" name="Rectangles 150"/>
            <p:cNvSpPr/>
            <p:nvPr/>
          </p:nvSpPr>
          <p:spPr>
            <a:xfrm>
              <a:off x="3372" y="8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</a:t>
              </a:r>
              <a:endParaRPr lang="en-US" sz="720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3374" y="7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04" name="Flowchart: Terminator 203"/>
            <p:cNvSpPr/>
            <p:nvPr/>
          </p:nvSpPr>
          <p:spPr>
            <a:xfrm>
              <a:off x="4903" y="7651"/>
              <a:ext cx="871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live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aphicFrame>
        <p:nvGraphicFramePr>
          <p:cNvPr id="211" name="Table 210"/>
          <p:cNvGraphicFramePr/>
          <p:nvPr/>
        </p:nvGraphicFramePr>
        <p:xfrm>
          <a:off x="2707005" y="3243580"/>
          <a:ext cx="942975" cy="73152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942975"/>
              </a:tblGrid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Import Legend</a:t>
                      </a:r>
                      <a:endParaRPr lang="en-US" sz="60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Queued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Pending</a:t>
                      </a:r>
                      <a:endParaRPr lang="en-US" sz="600"/>
                    </a:p>
                  </a:txBody>
                  <a:tcPr/>
                </a:tc>
              </a:tr>
              <a:tr h="1828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600"/>
                        <a:t>Canceled</a:t>
                      </a:r>
                      <a:endParaRPr lang="en-US" sz="60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2" name="Straight Arrow Connector 211"/>
          <p:cNvCxnSpPr>
            <a:stCxn id="218" idx="3"/>
            <a:endCxn id="214" idx="2"/>
          </p:cNvCxnSpPr>
          <p:nvPr/>
        </p:nvCxnSpPr>
        <p:spPr>
          <a:xfrm flipV="1">
            <a:off x="4433570" y="9078595"/>
            <a:ext cx="410210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4553075" y="898006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4" name="Oval 213"/>
          <p:cNvSpPr/>
          <p:nvPr/>
        </p:nvSpPr>
        <p:spPr>
          <a:xfrm>
            <a:off x="4843943" y="894531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6" name="Straight Arrow Connector 215"/>
          <p:cNvCxnSpPr>
            <a:stCxn id="199" idx="2"/>
            <a:endCxn id="218" idx="0"/>
          </p:cNvCxnSpPr>
          <p:nvPr/>
        </p:nvCxnSpPr>
        <p:spPr>
          <a:xfrm>
            <a:off x="4100830" y="8441690"/>
            <a:ext cx="635" cy="3987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/>
          <p:cNvSpPr/>
          <p:nvPr/>
        </p:nvSpPr>
        <p:spPr>
          <a:xfrm>
            <a:off x="4027063" y="851518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18" name="Flowchart: Decision 217"/>
          <p:cNvSpPr/>
          <p:nvPr/>
        </p:nvSpPr>
        <p:spPr>
          <a:xfrm>
            <a:off x="3768791" y="884061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19" name="Straight Arrow Connector 218"/>
          <p:cNvCxnSpPr>
            <a:stCxn id="221" idx="2"/>
            <a:endCxn id="172" idx="0"/>
          </p:cNvCxnSpPr>
          <p:nvPr/>
        </p:nvCxnSpPr>
        <p:spPr>
          <a:xfrm>
            <a:off x="3300095" y="8811895"/>
            <a:ext cx="1905" cy="4368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/>
          <p:cNvSpPr/>
          <p:nvPr/>
        </p:nvSpPr>
        <p:spPr>
          <a:xfrm>
            <a:off x="3225693" y="891377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21" name="Flowchart: Decision 220"/>
          <p:cNvSpPr/>
          <p:nvPr/>
        </p:nvSpPr>
        <p:spPr>
          <a:xfrm>
            <a:off x="2967421" y="832309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 time &lt; latest?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44" name="Straight Arrow Connector 243"/>
          <p:cNvCxnSpPr>
            <a:endCxn id="166" idx="3"/>
          </p:cNvCxnSpPr>
          <p:nvPr/>
        </p:nvCxnSpPr>
        <p:spPr>
          <a:xfrm flipH="1">
            <a:off x="11280140" y="6347460"/>
            <a:ext cx="848995" cy="69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7285355" y="534606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grpSp>
        <p:nvGrpSpPr>
          <p:cNvPr id="276" name="Group 275"/>
          <p:cNvGrpSpPr/>
          <p:nvPr/>
        </p:nvGrpSpPr>
        <p:grpSpPr>
          <a:xfrm>
            <a:off x="11906885" y="5570855"/>
            <a:ext cx="923925" cy="2406650"/>
            <a:chOff x="18453" y="9050"/>
            <a:chExt cx="1455" cy="3790"/>
          </a:xfrm>
        </p:grpSpPr>
        <p:grpSp>
          <p:nvGrpSpPr>
            <p:cNvPr id="225" name="Group 224"/>
            <p:cNvGrpSpPr/>
            <p:nvPr/>
          </p:nvGrpSpPr>
          <p:grpSpPr>
            <a:xfrm rot="0">
              <a:off x="18453" y="9050"/>
              <a:ext cx="673" cy="526"/>
              <a:chOff x="16290" y="4518"/>
              <a:chExt cx="748" cy="584"/>
            </a:xfrm>
          </p:grpSpPr>
          <p:pic>
            <p:nvPicPr>
              <p:cNvPr id="236" name="Picture 2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237" name="Oval 23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239" name="Picture 238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594" y="9472"/>
              <a:ext cx="1315" cy="3369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10106553" y="745109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74" name="Straight Arrow Connector 273"/>
          <p:cNvCxnSpPr>
            <a:stCxn id="123" idx="2"/>
            <a:endCxn id="173" idx="0"/>
          </p:cNvCxnSpPr>
          <p:nvPr/>
        </p:nvCxnSpPr>
        <p:spPr>
          <a:xfrm flipH="1">
            <a:off x="10933430" y="5095875"/>
            <a:ext cx="1905" cy="10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stCxn id="177" idx="2"/>
            <a:endCxn id="280" idx="0"/>
          </p:cNvCxnSpPr>
          <p:nvPr/>
        </p:nvCxnSpPr>
        <p:spPr>
          <a:xfrm flipH="1">
            <a:off x="10184130" y="6710045"/>
            <a:ext cx="1270" cy="163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Flowchart: Decision 278"/>
          <p:cNvSpPr/>
          <p:nvPr/>
        </p:nvSpPr>
        <p:spPr>
          <a:xfrm>
            <a:off x="9850769" y="776033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0" name="Flowchart: Decision 279"/>
          <p:cNvSpPr/>
          <p:nvPr/>
        </p:nvSpPr>
        <p:spPr>
          <a:xfrm>
            <a:off x="9851390" y="687324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279" idx="2"/>
            <a:endCxn id="20" idx="0"/>
          </p:cNvCxnSpPr>
          <p:nvPr/>
        </p:nvCxnSpPr>
        <p:spPr>
          <a:xfrm>
            <a:off x="10183495" y="8248650"/>
            <a:ext cx="10795" cy="4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Oval 284"/>
          <p:cNvSpPr/>
          <p:nvPr/>
        </p:nvSpPr>
        <p:spPr>
          <a:xfrm>
            <a:off x="10119888" y="83604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87" name="Elbow Connector 286"/>
          <p:cNvCxnSpPr>
            <a:stCxn id="20" idx="1"/>
            <a:endCxn id="30" idx="2"/>
          </p:cNvCxnSpPr>
          <p:nvPr/>
        </p:nvCxnSpPr>
        <p:spPr>
          <a:xfrm rot="10800000">
            <a:off x="9098280" y="8251825"/>
            <a:ext cx="763270" cy="643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/>
          <p:cNvCxnSpPr>
            <a:stCxn id="279" idx="1"/>
            <a:endCxn id="30" idx="3"/>
          </p:cNvCxnSpPr>
          <p:nvPr/>
        </p:nvCxnSpPr>
        <p:spPr>
          <a:xfrm flipH="1">
            <a:off x="9430385" y="8004810"/>
            <a:ext cx="420370" cy="2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/>
          <p:cNvSpPr/>
          <p:nvPr/>
        </p:nvSpPr>
        <p:spPr>
          <a:xfrm>
            <a:off x="9622683" y="792463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3" name="Oval 22"/>
          <p:cNvSpPr/>
          <p:nvPr/>
        </p:nvSpPr>
        <p:spPr>
          <a:xfrm>
            <a:off x="9606173" y="8811738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94" name="Elbow Connector 293"/>
          <p:cNvCxnSpPr>
            <a:stCxn id="30" idx="0"/>
            <a:endCxn id="295" idx="0"/>
          </p:cNvCxnSpPr>
          <p:nvPr/>
        </p:nvCxnSpPr>
        <p:spPr>
          <a:xfrm rot="16200000" flipH="1" flipV="1">
            <a:off x="8294688" y="6964363"/>
            <a:ext cx="5080" cy="1602105"/>
          </a:xfrm>
          <a:prstGeom prst="bentConnector3">
            <a:avLst>
              <a:gd name="adj1" fmla="val -4693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lowchart: Decision 294"/>
          <p:cNvSpPr/>
          <p:nvPr/>
        </p:nvSpPr>
        <p:spPr>
          <a:xfrm>
            <a:off x="7163449" y="77681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missing?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96" name="Straight Arrow Connector 295"/>
          <p:cNvCxnSpPr>
            <a:stCxn id="295" idx="1"/>
            <a:endCxn id="270" idx="3"/>
          </p:cNvCxnSpPr>
          <p:nvPr/>
        </p:nvCxnSpPr>
        <p:spPr>
          <a:xfrm flipH="1">
            <a:off x="6753225" y="8012430"/>
            <a:ext cx="410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Oval 296"/>
          <p:cNvSpPr/>
          <p:nvPr/>
        </p:nvSpPr>
        <p:spPr>
          <a:xfrm>
            <a:off x="6895993" y="793289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4" name="Oval 73"/>
          <p:cNvSpPr/>
          <p:nvPr/>
        </p:nvSpPr>
        <p:spPr>
          <a:xfrm>
            <a:off x="8541913" y="7436963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299" name="Group 298"/>
          <p:cNvGrpSpPr/>
          <p:nvPr/>
        </p:nvGrpSpPr>
        <p:grpSpPr>
          <a:xfrm>
            <a:off x="5554980" y="7240270"/>
            <a:ext cx="767080" cy="1289050"/>
            <a:chOff x="8748" y="11402"/>
            <a:chExt cx="1208" cy="2030"/>
          </a:xfrm>
        </p:grpSpPr>
        <p:grpSp>
          <p:nvGrpSpPr>
            <p:cNvPr id="41" name="Group 40"/>
            <p:cNvGrpSpPr/>
            <p:nvPr/>
          </p:nvGrpSpPr>
          <p:grpSpPr>
            <a:xfrm rot="0">
              <a:off x="8748" y="11402"/>
              <a:ext cx="673" cy="526"/>
              <a:chOff x="16290" y="4518"/>
              <a:chExt cx="748" cy="584"/>
            </a:xfrm>
          </p:grpSpPr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45" name="Oval 44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98" name="Picture 297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26" y="11824"/>
              <a:ext cx="1131" cy="1609"/>
            </a:xfrm>
            <a:prstGeom prst="rect">
              <a:avLst/>
            </a:prstGeom>
          </p:spPr>
        </p:pic>
      </p:grpSp>
      <p:sp>
        <p:nvSpPr>
          <p:cNvPr id="270" name="Flowchart: Terminator 269"/>
          <p:cNvSpPr/>
          <p:nvPr/>
        </p:nvSpPr>
        <p:spPr>
          <a:xfrm>
            <a:off x="6234400" y="794815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Flowchart: Off-page Connector 16"/>
          <p:cNvSpPr/>
          <p:nvPr/>
        </p:nvSpPr>
        <p:spPr>
          <a:xfrm>
            <a:off x="10713085" y="341503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cxnSp>
        <p:nvCxnSpPr>
          <p:cNvPr id="4" name="Straight Arrow Connector 3"/>
          <p:cNvCxnSpPr>
            <a:stCxn id="17" idx="2"/>
            <a:endCxn id="145" idx="0"/>
          </p:cNvCxnSpPr>
          <p:nvPr/>
        </p:nvCxnSpPr>
        <p:spPr>
          <a:xfrm>
            <a:off x="10932795" y="3634740"/>
            <a:ext cx="5080" cy="2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(Border and Accent Bar) 5"/>
          <p:cNvSpPr/>
          <p:nvPr/>
        </p:nvSpPr>
        <p:spPr>
          <a:xfrm>
            <a:off x="4268470" y="4167505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2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11828145" y="3872230"/>
            <a:ext cx="250825" cy="280670"/>
          </a:xfrm>
          <a:prstGeom prst="accentBorderCallout1">
            <a:avLst>
              <a:gd name="adj1" fmla="val 53779"/>
              <a:gd name="adj2" fmla="val -12332"/>
              <a:gd name="adj3" fmla="val 107558"/>
              <a:gd name="adj4" fmla="val -116493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80604020202020204" pitchFamily="34" charset="0"/>
                <a:ea typeface="SimSun" pitchFamily="2" charset="-122"/>
              </a:rPr>
              <a:t>1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432415" y="33121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Stops Submit Flow</a:t>
            </a:r>
            <a:endParaRPr lang="en-US" sz="900"/>
          </a:p>
          <a:p>
            <a:r>
              <a:rPr lang="en-US" sz="900"/>
              <a:t>08/02/2025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/>
          <p:nvPr/>
        </p:nvCxnSpPr>
        <p:spPr>
          <a:xfrm flipH="1">
            <a:off x="9634220" y="4704080"/>
            <a:ext cx="2540" cy="29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8954135" y="4224020"/>
            <a:ext cx="1264285" cy="614680"/>
            <a:chOff x="13905" y="5801"/>
            <a:chExt cx="1991" cy="968"/>
          </a:xfrm>
        </p:grpSpPr>
        <p:grpSp>
          <p:nvGrpSpPr>
            <p:cNvPr id="109" name="Group 108"/>
            <p:cNvGrpSpPr/>
            <p:nvPr/>
          </p:nvGrpSpPr>
          <p:grpSpPr>
            <a:xfrm rot="0">
              <a:off x="14145" y="6121"/>
              <a:ext cx="1670" cy="436"/>
              <a:chOff x="12732" y="1607"/>
              <a:chExt cx="1855" cy="484"/>
            </a:xfrm>
          </p:grpSpPr>
          <p:sp>
            <p:nvSpPr>
              <p:cNvPr id="110" name="Rectangles 109"/>
              <p:cNvSpPr/>
              <p:nvPr/>
            </p:nvSpPr>
            <p:spPr>
              <a:xfrm>
                <a:off x="12732" y="18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Timer</a:t>
                </a:r>
                <a:endParaRPr lang="en-US" sz="720"/>
              </a:p>
            </p:txBody>
          </p:sp>
          <p:sp>
            <p:nvSpPr>
              <p:cNvPr id="111" name="Rectangles 110"/>
              <p:cNvSpPr/>
              <p:nvPr/>
            </p:nvSpPr>
            <p:spPr>
              <a:xfrm>
                <a:off x="12732" y="160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Websocket</a:t>
                </a:r>
                <a:endParaRPr lang="en-US" sz="720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 rot="0">
              <a:off x="13905" y="5801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117" name="Group 116"/>
            <p:cNvGrpSpPr/>
            <p:nvPr/>
          </p:nvGrpSpPr>
          <p:grpSpPr>
            <a:xfrm rot="0">
              <a:off x="15576" y="6429"/>
              <a:ext cx="320" cy="340"/>
              <a:chOff x="8092" y="1237"/>
              <a:chExt cx="482" cy="52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8092" y="1237"/>
                <a:ext cx="482" cy="524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130" y="1345"/>
                <a:ext cx="444" cy="408"/>
              </a:xfrm>
              <a:prstGeom prst="rect">
                <a:avLst/>
              </a:prstGeom>
            </p:spPr>
          </p:pic>
        </p:grpSp>
      </p:grp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5" name="Oval 134"/>
          <p:cNvSpPr/>
          <p:nvPr/>
        </p:nvSpPr>
        <p:spPr>
          <a:xfrm>
            <a:off x="9508653" y="669296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27" name="Straight Arrow Connector 126"/>
          <p:cNvCxnSpPr>
            <a:stCxn id="135" idx="4"/>
            <a:endCxn id="121" idx="0"/>
          </p:cNvCxnSpPr>
          <p:nvPr/>
        </p:nvCxnSpPr>
        <p:spPr>
          <a:xfrm>
            <a:off x="9644380" y="6959600"/>
            <a:ext cx="0" cy="480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" idx="3"/>
            <a:endCxn id="52" idx="1"/>
          </p:cNvCxnSpPr>
          <p:nvPr/>
        </p:nvCxnSpPr>
        <p:spPr>
          <a:xfrm>
            <a:off x="6191250" y="7773670"/>
            <a:ext cx="4051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/>
          <p:cNvCxnSpPr>
            <a:stCxn id="49" idx="3"/>
            <a:endCxn id="7" idx="1"/>
          </p:cNvCxnSpPr>
          <p:nvPr/>
        </p:nvCxnSpPr>
        <p:spPr>
          <a:xfrm flipV="1">
            <a:off x="5110480" y="7773670"/>
            <a:ext cx="4159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334" idx="3"/>
          </p:cNvCxnSpPr>
          <p:nvPr/>
        </p:nvCxnSpPr>
        <p:spPr>
          <a:xfrm flipH="1">
            <a:off x="6545580" y="5133340"/>
            <a:ext cx="52133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stCxn id="44" idx="1"/>
          </p:cNvCxnSpPr>
          <p:nvPr/>
        </p:nvCxnSpPr>
        <p:spPr>
          <a:xfrm flipH="1">
            <a:off x="3761105" y="6898640"/>
            <a:ext cx="683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Rectangles 331"/>
          <p:cNvSpPr/>
          <p:nvPr/>
        </p:nvSpPr>
        <p:spPr>
          <a:xfrm>
            <a:off x="5485130" y="4926330"/>
            <a:ext cx="1060450" cy="1289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Submit</a:t>
            </a:r>
            <a:endParaRPr lang="en-US" sz="720"/>
          </a:p>
        </p:txBody>
      </p:sp>
      <p:sp>
        <p:nvSpPr>
          <p:cNvPr id="334" name="Rectangles 333"/>
          <p:cNvSpPr/>
          <p:nvPr/>
        </p:nvSpPr>
        <p:spPr>
          <a:xfrm>
            <a:off x="5485130" y="5072380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/>
              <a:t>Fetch</a:t>
            </a:r>
            <a:endParaRPr lang="en-US" sz="720"/>
          </a:p>
        </p:txBody>
      </p:sp>
      <p:sp>
        <p:nvSpPr>
          <p:cNvPr id="337" name="Text Box 336"/>
          <p:cNvSpPr txBox="1"/>
          <p:nvPr/>
        </p:nvSpPr>
        <p:spPr>
          <a:xfrm>
            <a:off x="10093325" y="326136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Trades Flow</a:t>
            </a:r>
            <a:endParaRPr lang="en-US" sz="900"/>
          </a:p>
          <a:p>
            <a:r>
              <a:rPr lang="en-US" sz="900"/>
              <a:t>08/03/2025</a:t>
            </a:r>
            <a:endParaRPr lang="en-US" sz="900"/>
          </a:p>
        </p:txBody>
      </p:sp>
      <p:grpSp>
        <p:nvGrpSpPr>
          <p:cNvPr id="290" name="Group 289"/>
          <p:cNvGrpSpPr/>
          <p:nvPr/>
        </p:nvGrpSpPr>
        <p:grpSpPr>
          <a:xfrm>
            <a:off x="6975475" y="6682105"/>
            <a:ext cx="1050925" cy="1601470"/>
            <a:chOff x="8760" y="5809"/>
            <a:chExt cx="1655" cy="2522"/>
          </a:xfrm>
        </p:grpSpPr>
        <p:grpSp>
          <p:nvGrpSpPr>
            <p:cNvPr id="12" name="Group 11"/>
            <p:cNvGrpSpPr/>
            <p:nvPr/>
          </p:nvGrpSpPr>
          <p:grpSpPr>
            <a:xfrm rot="0">
              <a:off x="8760" y="5809"/>
              <a:ext cx="673" cy="526"/>
              <a:chOff x="16290" y="4518"/>
              <a:chExt cx="748" cy="584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9" y="6239"/>
              <a:ext cx="1527" cy="2092"/>
            </a:xfrm>
            <a:prstGeom prst="rect">
              <a:avLst/>
            </a:prstGeom>
          </p:spPr>
        </p:pic>
      </p:grpSp>
      <p:sp>
        <p:nvSpPr>
          <p:cNvPr id="335" name="Flowchart: Terminator 334"/>
          <p:cNvSpPr/>
          <p:nvPr/>
        </p:nvSpPr>
        <p:spPr>
          <a:xfrm>
            <a:off x="5227320" y="4827270"/>
            <a:ext cx="500380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Straight Arrow Connector 243"/>
          <p:cNvCxnSpPr>
            <a:endCxn id="340" idx="0"/>
          </p:cNvCxnSpPr>
          <p:nvPr/>
        </p:nvCxnSpPr>
        <p:spPr>
          <a:xfrm>
            <a:off x="3230880" y="6962775"/>
            <a:ext cx="0" cy="2876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/>
          <p:cNvGrpSpPr/>
          <p:nvPr/>
        </p:nvGrpSpPr>
        <p:grpSpPr>
          <a:xfrm>
            <a:off x="6930390" y="4646295"/>
            <a:ext cx="1068070" cy="1800860"/>
            <a:chOff x="6777" y="7323"/>
            <a:chExt cx="1682" cy="2836"/>
          </a:xfrm>
        </p:grpSpPr>
        <p:grpSp>
          <p:nvGrpSpPr>
            <p:cNvPr id="320" name="Group 319"/>
            <p:cNvGrpSpPr/>
            <p:nvPr/>
          </p:nvGrpSpPr>
          <p:grpSpPr>
            <a:xfrm rot="0">
              <a:off x="6777" y="7323"/>
              <a:ext cx="673" cy="526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245" name="Picture 24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" y="7743"/>
              <a:ext cx="1555" cy="2417"/>
            </a:xfrm>
            <a:prstGeom prst="rect">
              <a:avLst/>
            </a:prstGeom>
          </p:spPr>
        </p:pic>
      </p:grpSp>
      <p:sp>
        <p:nvSpPr>
          <p:cNvPr id="267" name="Oval 266"/>
          <p:cNvSpPr/>
          <p:nvPr/>
        </p:nvSpPr>
        <p:spPr>
          <a:xfrm>
            <a:off x="5223403" y="76917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6" name="Elbow Connector 5"/>
          <p:cNvCxnSpPr>
            <a:stCxn id="39" idx="3"/>
            <a:endCxn id="267" idx="0"/>
          </p:cNvCxnSpPr>
          <p:nvPr/>
        </p:nvCxnSpPr>
        <p:spPr>
          <a:xfrm>
            <a:off x="5109845" y="6032500"/>
            <a:ext cx="187325" cy="1659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5526419" y="7529195"/>
            <a:ext cx="664670" cy="488315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exists?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Elbow Connector 7"/>
          <p:cNvCxnSpPr>
            <a:stCxn id="37" idx="1"/>
          </p:cNvCxnSpPr>
          <p:nvPr/>
        </p:nvCxnSpPr>
        <p:spPr>
          <a:xfrm rot="10800000" flipV="1">
            <a:off x="3761105" y="5137150"/>
            <a:ext cx="683895" cy="1761490"/>
          </a:xfrm>
          <a:prstGeom prst="bentConnector3">
            <a:avLst>
              <a:gd name="adj1" fmla="val 49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0745" y="3252470"/>
            <a:ext cx="1573530" cy="91821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7" idx="2"/>
            <a:endCxn id="335" idx="0"/>
          </p:cNvCxnSpPr>
          <p:nvPr/>
        </p:nvCxnSpPr>
        <p:spPr>
          <a:xfrm>
            <a:off x="5477510" y="4170680"/>
            <a:ext cx="0" cy="65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Flowchart: Off-page Connector 339"/>
          <p:cNvSpPr/>
          <p:nvPr/>
        </p:nvSpPr>
        <p:spPr>
          <a:xfrm>
            <a:off x="3058795" y="7250430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4445014" y="489282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 position?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8" name="Straight Arrow Connector 37"/>
          <p:cNvCxnSpPr>
            <a:stCxn id="334" idx="1"/>
            <a:endCxn id="37" idx="3"/>
          </p:cNvCxnSpPr>
          <p:nvPr/>
        </p:nvCxnSpPr>
        <p:spPr>
          <a:xfrm flipH="1">
            <a:off x="5109845" y="5137150"/>
            <a:ext cx="375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/>
          <p:cNvSpPr/>
          <p:nvPr/>
        </p:nvSpPr>
        <p:spPr>
          <a:xfrm>
            <a:off x="4445000" y="578993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auto?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0" name="Straight Arrow Connector 39"/>
          <p:cNvCxnSpPr>
            <a:stCxn id="37" idx="2"/>
            <a:endCxn id="39" idx="0"/>
          </p:cNvCxnSpPr>
          <p:nvPr/>
        </p:nvCxnSpPr>
        <p:spPr>
          <a:xfrm>
            <a:off x="4777740" y="5381625"/>
            <a:ext cx="0" cy="40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700798" y="548195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4" name="Flowchart: Decision 43"/>
          <p:cNvSpPr/>
          <p:nvPr/>
        </p:nvSpPr>
        <p:spPr>
          <a:xfrm>
            <a:off x="4445000" y="66560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position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7" name="Straight Arrow Connector 46"/>
          <p:cNvCxnSpPr>
            <a:stCxn id="39" idx="2"/>
            <a:endCxn id="44" idx="0"/>
          </p:cNvCxnSpPr>
          <p:nvPr/>
        </p:nvCxnSpPr>
        <p:spPr>
          <a:xfrm>
            <a:off x="4777740" y="627507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4700798" y="63480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49" name="Flowchart: Decision 48"/>
          <p:cNvSpPr/>
          <p:nvPr/>
        </p:nvSpPr>
        <p:spPr>
          <a:xfrm>
            <a:off x="4445635" y="7532370"/>
            <a:ext cx="664845" cy="485140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tpsl open?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0" name="Straight Arrow Connector 49"/>
          <p:cNvCxnSpPr>
            <a:stCxn id="44" idx="2"/>
            <a:endCxn id="49" idx="0"/>
          </p:cNvCxnSpPr>
          <p:nvPr/>
        </p:nvCxnSpPr>
        <p:spPr>
          <a:xfrm>
            <a:off x="4777740" y="7141210"/>
            <a:ext cx="635" cy="39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4701433" y="722439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2" name="Flowchart: Terminator 51"/>
          <p:cNvSpPr/>
          <p:nvPr/>
        </p:nvSpPr>
        <p:spPr>
          <a:xfrm>
            <a:off x="6596350" y="77110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publish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Elbow Connector 58"/>
          <p:cNvCxnSpPr>
            <a:stCxn id="49" idx="1"/>
          </p:cNvCxnSpPr>
          <p:nvPr/>
        </p:nvCxnSpPr>
        <p:spPr>
          <a:xfrm rot="10800000">
            <a:off x="3761105" y="6898640"/>
            <a:ext cx="684530" cy="8763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2700655" y="6687820"/>
            <a:ext cx="1060450" cy="274320"/>
            <a:chOff x="1539" y="9703"/>
            <a:chExt cx="1670" cy="432"/>
          </a:xfrm>
        </p:grpSpPr>
        <p:sp>
          <p:nvSpPr>
            <p:cNvPr id="60" name="Rectangles 59"/>
            <p:cNvSpPr/>
            <p:nvPr/>
          </p:nvSpPr>
          <p:spPr>
            <a:xfrm>
              <a:off x="1539" y="9703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Error</a:t>
              </a:r>
              <a:endParaRPr lang="en-US" sz="72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539" y="99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</a:t>
              </a:r>
              <a:endParaRPr lang="en-US" sz="720"/>
            </a:p>
          </p:txBody>
        </p:sp>
      </p:grpSp>
      <p:sp>
        <p:nvSpPr>
          <p:cNvPr id="71" name="Oval 70"/>
          <p:cNvSpPr/>
          <p:nvPr/>
        </p:nvSpPr>
        <p:spPr>
          <a:xfrm>
            <a:off x="4195973" y="769366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72" name="Oval 71"/>
          <p:cNvSpPr/>
          <p:nvPr/>
        </p:nvSpPr>
        <p:spPr>
          <a:xfrm>
            <a:off x="6264168" y="7680325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76" name="Oval 75"/>
          <p:cNvSpPr/>
          <p:nvPr/>
        </p:nvSpPr>
        <p:spPr>
          <a:xfrm>
            <a:off x="4157873" y="682117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86" name="Oval 85"/>
          <p:cNvSpPr/>
          <p:nvPr/>
        </p:nvSpPr>
        <p:spPr>
          <a:xfrm>
            <a:off x="4009918" y="618871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905" y="5993130"/>
            <a:ext cx="3670935" cy="1097280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3595" y="4808220"/>
            <a:ext cx="1566545" cy="1542415"/>
          </a:xfrm>
          <a:prstGeom prst="rect">
            <a:avLst/>
          </a:prstGeom>
        </p:spPr>
      </p:pic>
      <p:cxnSp>
        <p:nvCxnSpPr>
          <p:cNvPr id="95" name="Straight Arrow Connector 94"/>
          <p:cNvCxnSpPr/>
          <p:nvPr/>
        </p:nvCxnSpPr>
        <p:spPr>
          <a:xfrm flipH="1">
            <a:off x="10164445" y="5361940"/>
            <a:ext cx="83502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/>
          <p:cNvGrpSpPr/>
          <p:nvPr/>
        </p:nvGrpSpPr>
        <p:grpSpPr>
          <a:xfrm>
            <a:off x="8953500" y="4794885"/>
            <a:ext cx="1210945" cy="631825"/>
            <a:chOff x="13904" y="7220"/>
            <a:chExt cx="1907" cy="995"/>
          </a:xfrm>
        </p:grpSpPr>
        <p:sp>
          <p:nvSpPr>
            <p:cNvPr id="97" name="Rectangles 96"/>
            <p:cNvSpPr/>
            <p:nvPr/>
          </p:nvSpPr>
          <p:spPr>
            <a:xfrm>
              <a:off x="14141" y="7544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14141" y="7780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Import</a:t>
              </a:r>
              <a:endParaRPr lang="en-US" sz="720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4141" y="801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>
                  <a:sym typeface="+mn-ea"/>
                </a:rPr>
                <a:t>Fetch Active</a:t>
              </a:r>
              <a:endParaRPr lang="en-US" sz="720"/>
            </a:p>
          </p:txBody>
        </p:sp>
        <p:grpSp>
          <p:nvGrpSpPr>
            <p:cNvPr id="101" name="Group 100"/>
            <p:cNvGrpSpPr/>
            <p:nvPr/>
          </p:nvGrpSpPr>
          <p:grpSpPr>
            <a:xfrm rot="0">
              <a:off x="13904" y="7220"/>
              <a:ext cx="573" cy="452"/>
              <a:chOff x="10155" y="414"/>
              <a:chExt cx="1146" cy="883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05" name="Picture 10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06" name="Straight Arrow Connector 105"/>
          <p:cNvCxnSpPr>
            <a:stCxn id="30" idx="2"/>
          </p:cNvCxnSpPr>
          <p:nvPr/>
        </p:nvCxnSpPr>
        <p:spPr>
          <a:xfrm>
            <a:off x="2633345" y="4640580"/>
            <a:ext cx="6350" cy="2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0164445" y="5215255"/>
            <a:ext cx="807085" cy="4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9508653" y="74403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0" name="Rectangles 129"/>
          <p:cNvSpPr/>
          <p:nvPr/>
        </p:nvSpPr>
        <p:spPr>
          <a:xfrm>
            <a:off x="9109075" y="5445125"/>
            <a:ext cx="1060450" cy="128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20">
                <a:sym typeface="+mn-ea"/>
              </a:rPr>
              <a:t>Format</a:t>
            </a:r>
            <a:endParaRPr lang="en-US" sz="720"/>
          </a:p>
        </p:txBody>
      </p:sp>
      <p:cxnSp>
        <p:nvCxnSpPr>
          <p:cNvPr id="133" name="Straight Arrow Connector 132"/>
          <p:cNvCxnSpPr>
            <a:stCxn id="130" idx="2"/>
          </p:cNvCxnSpPr>
          <p:nvPr/>
        </p:nvCxnSpPr>
        <p:spPr>
          <a:xfrm>
            <a:off x="9639300" y="5574030"/>
            <a:ext cx="4445" cy="39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4642648" y="44158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0" name="Straight Arrow Connector 139"/>
          <p:cNvCxnSpPr>
            <a:stCxn id="7" idx="2"/>
            <a:endCxn id="141" idx="0"/>
          </p:cNvCxnSpPr>
          <p:nvPr/>
        </p:nvCxnSpPr>
        <p:spPr>
          <a:xfrm flipH="1">
            <a:off x="5858510" y="8017510"/>
            <a:ext cx="635" cy="43878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owchart: Off-page Connector 140"/>
          <p:cNvSpPr/>
          <p:nvPr/>
        </p:nvSpPr>
        <p:spPr>
          <a:xfrm>
            <a:off x="5686425" y="8456295"/>
            <a:ext cx="344170" cy="328295"/>
          </a:xfrm>
          <a:prstGeom prst="flowChartOffpageConnector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200" b="0" i="0" u="none" strike="noStrike" cap="none" normalizeH="0" baseline="-2500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RTS</a:t>
            </a:r>
            <a:endParaRPr kumimoji="0" lang="en-US" altLang="en-US" sz="1200" b="0" i="0" u="none" strike="noStrike" cap="none" normalizeH="0" baseline="-2500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784108" y="8114030"/>
            <a:ext cx="148022" cy="15938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2" name="Elbow Connector 1"/>
          <p:cNvCxnSpPr>
            <a:stCxn id="138" idx="6"/>
            <a:endCxn id="335" idx="0"/>
          </p:cNvCxnSpPr>
          <p:nvPr/>
        </p:nvCxnSpPr>
        <p:spPr>
          <a:xfrm>
            <a:off x="4913630" y="4549140"/>
            <a:ext cx="563880" cy="2781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Off-page Connector 16"/>
          <p:cNvSpPr/>
          <p:nvPr/>
        </p:nvSpPr>
        <p:spPr>
          <a:xfrm>
            <a:off x="3392170" y="3535045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positions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0" name="Flowchart: Off-page Connector 19"/>
          <p:cNvSpPr/>
          <p:nvPr/>
        </p:nvSpPr>
        <p:spPr>
          <a:xfrm>
            <a:off x="1422400" y="368808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orders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sp>
        <p:nvSpPr>
          <p:cNvPr id="22" name="Flowchart: Off-page Connector 21"/>
          <p:cNvSpPr/>
          <p:nvPr/>
        </p:nvSpPr>
        <p:spPr>
          <a:xfrm>
            <a:off x="3394710" y="3831590"/>
            <a:ext cx="438912" cy="219456"/>
          </a:xfrm>
          <a:prstGeom prst="flowChartOffpageConnector">
            <a:avLst/>
          </a:prstGeom>
          <a:solidFill>
            <a:schemeClr val="accent5">
              <a:lumMod val="75000"/>
            </a:schemeClr>
          </a:solidFill>
          <a:ln w="9525" cmpd="sng">
            <a:solidFill>
              <a:schemeClr val="accent1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800" b="1" i="0" u="none" strike="noStrike" cap="none" normalizeH="0" baseline="-2500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80604020202020204" pitchFamily="34" charset="0"/>
                <a:ea typeface="SimSun" pitchFamily="2" charset="-122"/>
                <a:sym typeface="+mn-ea"/>
              </a:rPr>
              <a:t>stops</a:t>
            </a:r>
            <a:endParaRPr kumimoji="0" lang="en-US" altLang="en-US" sz="800" b="1" i="0" u="none" strike="noStrike" cap="none" normalizeH="0" baseline="-25000" smtClean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80604020202020204" pitchFamily="34" charset="0"/>
              <a:ea typeface="SimSun" pitchFamily="2" charset="-122"/>
              <a:sym typeface="+mn-ea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966595" y="3138170"/>
            <a:ext cx="1264285" cy="1502410"/>
            <a:chOff x="3097" y="4942"/>
            <a:chExt cx="1991" cy="2366"/>
          </a:xfrm>
        </p:grpSpPr>
        <p:sp>
          <p:nvSpPr>
            <p:cNvPr id="110" name="Rectangles 109"/>
            <p:cNvSpPr/>
            <p:nvPr/>
          </p:nvSpPr>
          <p:spPr>
            <a:xfrm>
              <a:off x="3305" y="549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Positions [api]</a:t>
              </a:r>
              <a:endParaRPr lang="en-US" sz="720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3305" y="5262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grpSp>
          <p:nvGrpSpPr>
            <p:cNvPr id="112" name="Group 111"/>
            <p:cNvGrpSpPr/>
            <p:nvPr/>
          </p:nvGrpSpPr>
          <p:grpSpPr>
            <a:xfrm rot="0">
              <a:off x="3097" y="4942"/>
              <a:ext cx="572" cy="452"/>
              <a:chOff x="12459" y="1283"/>
              <a:chExt cx="636" cy="502"/>
            </a:xfrm>
          </p:grpSpPr>
          <p:pic>
            <p:nvPicPr>
              <p:cNvPr id="113" name="Picture 11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59" y="1283"/>
                <a:ext cx="475" cy="351"/>
              </a:xfrm>
              <a:prstGeom prst="rect">
                <a:avLst/>
              </a:prstGeom>
            </p:spPr>
          </p:pic>
          <p:pic>
            <p:nvPicPr>
              <p:cNvPr id="114" name="Picture 11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570" y="1402"/>
                <a:ext cx="252" cy="318"/>
              </a:xfrm>
              <a:prstGeom prst="rect">
                <a:avLst/>
              </a:prstGeom>
            </p:spPr>
          </p:pic>
          <p:pic>
            <p:nvPicPr>
              <p:cNvPr id="116" name="Picture 11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721" y="1635"/>
                <a:ext cx="375" cy="150"/>
              </a:xfrm>
              <a:prstGeom prst="rect">
                <a:avLst/>
              </a:prstGeom>
            </p:spPr>
          </p:pic>
        </p:grpSp>
        <p:grpSp>
          <p:nvGrpSpPr>
            <p:cNvPr id="3" name="Group 2"/>
            <p:cNvGrpSpPr/>
            <p:nvPr/>
          </p:nvGrpSpPr>
          <p:grpSpPr>
            <a:xfrm rot="0">
              <a:off x="4768" y="5024"/>
              <a:ext cx="320" cy="340"/>
              <a:chOff x="4768" y="5570"/>
              <a:chExt cx="320" cy="340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4768" y="5570"/>
                <a:ext cx="320" cy="34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19" name="Picture 118"/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>
                      <a:alpha val="100000"/>
                    </a:srgbClr>
                  </a:clrFrom>
                  <a:clrTo>
                    <a:srgbClr val="FFFFFF">
                      <a:alpha val="100000"/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793" y="5640"/>
                <a:ext cx="295" cy="265"/>
              </a:xfrm>
              <a:prstGeom prst="rect">
                <a:avLst/>
              </a:prstGeom>
            </p:spPr>
          </p:pic>
        </p:grpSp>
        <p:sp>
          <p:nvSpPr>
            <p:cNvPr id="4" name="Rectangles 3"/>
            <p:cNvSpPr/>
            <p:nvPr/>
          </p:nvSpPr>
          <p:spPr>
            <a:xfrm>
              <a:off x="3305" y="572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 [api]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3305" y="596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Stops [api]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3305" y="6192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Reconcile Queue</a:t>
              </a:r>
              <a:endParaRPr lang="en-US" sz="720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3305" y="64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Projects Rejected</a:t>
              </a:r>
              <a:endParaRPr lang="en-US" sz="720"/>
            </a:p>
          </p:txBody>
        </p:sp>
        <p:cxnSp>
          <p:nvCxnSpPr>
            <p:cNvPr id="18" name="Elbow Connector 17"/>
            <p:cNvCxnSpPr>
              <a:stCxn id="110" idx="3"/>
              <a:endCxn id="4" idx="3"/>
            </p:cNvCxnSpPr>
            <p:nvPr/>
          </p:nvCxnSpPr>
          <p:spPr>
            <a:xfrm>
              <a:off x="4975" y="5596"/>
              <a:ext cx="5" cy="232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" idx="1"/>
              <a:endCxn id="5" idx="1"/>
            </p:cNvCxnSpPr>
            <p:nvPr/>
          </p:nvCxnSpPr>
          <p:spPr>
            <a:xfrm rot="10800000" flipV="1">
              <a:off x="3305" y="5828"/>
              <a:ext cx="5" cy="23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/>
            <p:cNvCxnSpPr>
              <a:stCxn id="5" idx="3"/>
              <a:endCxn id="9" idx="3"/>
            </p:cNvCxnSpPr>
            <p:nvPr/>
          </p:nvCxnSpPr>
          <p:spPr>
            <a:xfrm>
              <a:off x="4975" y="6066"/>
              <a:ext cx="5" cy="228"/>
            </a:xfrm>
            <a:prstGeom prst="bentConnector3">
              <a:avLst>
                <a:gd name="adj1" fmla="val 7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>
              <a:stCxn id="9" idx="1"/>
              <a:endCxn id="10" idx="1"/>
            </p:cNvCxnSpPr>
            <p:nvPr/>
          </p:nvCxnSpPr>
          <p:spPr>
            <a:xfrm rot="10800000" flipV="1">
              <a:off x="3305" y="6294"/>
              <a:ext cx="5" cy="228"/>
            </a:xfrm>
            <a:prstGeom prst="bentConnector3">
              <a:avLst>
                <a:gd name="adj1" fmla="val 7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s 25"/>
            <p:cNvSpPr/>
            <p:nvPr/>
          </p:nvSpPr>
          <p:spPr>
            <a:xfrm>
              <a:off x="3312" y="6648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Pending</a:t>
              </a:r>
              <a:endParaRPr lang="en-US" sz="720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3312" y="6876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Canceled</a:t>
              </a:r>
              <a:endParaRPr lang="en-US" sz="720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3312" y="7104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 Queued</a:t>
              </a:r>
              <a:endParaRPr lang="en-US" sz="720"/>
            </a:p>
          </p:txBody>
        </p:sp>
      </p:grpSp>
      <p:cxnSp>
        <p:nvCxnSpPr>
          <p:cNvPr id="34" name="Elbow Connector 33"/>
          <p:cNvCxnSpPr>
            <a:stCxn id="10" idx="3"/>
            <a:endCxn id="26" idx="3"/>
          </p:cNvCxnSpPr>
          <p:nvPr/>
        </p:nvCxnSpPr>
        <p:spPr>
          <a:xfrm>
            <a:off x="3159125" y="4141470"/>
            <a:ext cx="4445" cy="144780"/>
          </a:xfrm>
          <a:prstGeom prst="bentConnector3">
            <a:avLst>
              <a:gd name="adj1" fmla="val 54571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6" idx="1"/>
            <a:endCxn id="29" idx="1"/>
          </p:cNvCxnSpPr>
          <p:nvPr/>
        </p:nvCxnSpPr>
        <p:spPr>
          <a:xfrm rot="10800000" flipV="1">
            <a:off x="2103120" y="4286250"/>
            <a:ext cx="3175" cy="144780"/>
          </a:xfrm>
          <a:prstGeom prst="bentConnector3">
            <a:avLst>
              <a:gd name="adj1" fmla="val 7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9" idx="3"/>
            <a:endCxn id="30" idx="3"/>
          </p:cNvCxnSpPr>
          <p:nvPr/>
        </p:nvCxnSpPr>
        <p:spPr>
          <a:xfrm>
            <a:off x="3163570" y="4431030"/>
            <a:ext cx="3175" cy="144780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2478</Words>
  <Application>WPS Presentation</Application>
  <PresentationFormat>宽屏</PresentationFormat>
  <Paragraphs>802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97</cp:revision>
  <dcterms:created xsi:type="dcterms:W3CDTF">2025-10-21T14:06:41Z</dcterms:created>
  <dcterms:modified xsi:type="dcterms:W3CDTF">2025-10-21T14:06:41Z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