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7" r:id="rId3"/>
    <p:sldId id="258" r:id="rId5"/>
    <p:sldId id="256" r:id="rId6"/>
    <p:sldId id="259" r:id="rId7"/>
    <p:sldId id="265" r:id="rId8"/>
    <p:sldId id="269" r:id="rId9"/>
    <p:sldId id="260" r:id="rId10"/>
    <p:sldId id="261" r:id="rId11"/>
    <p:sldId id="264" r:id="rId12"/>
  </p:sldIdLst>
  <p:sldSz cx="14630400" cy="10972800"/>
  <p:notesSz cx="10234295" cy="710374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7BE97"/>
    <a:srgbClr val="F0B500"/>
    <a:srgbClr val="E7971C"/>
    <a:srgbClr val="89BF61"/>
    <a:srgbClr val="FEF8F5"/>
    <a:srgbClr val="8CC166"/>
    <a:srgbClr val="00D0DD"/>
    <a:srgbClr val="B2B2B2"/>
    <a:srgbClr val="202020"/>
    <a:srgbClr val="32323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3098"/>
        <p:guide pos="4676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5797066" y="0"/>
            <a:ext cx="4434862" cy="356421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66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66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5797066" y="6747325"/>
            <a:ext cx="4434862" cy="3564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66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5797788" y="0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3520027" y="888133"/>
            <a:ext cx="3196986" cy="239774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1024619" y="3419204"/>
            <a:ext cx="8187802" cy="2796629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6748051"/>
            <a:ext cx="4434679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5797788" y="6748051"/>
            <a:ext cx="4434677" cy="35591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5240" y="-5080"/>
            <a:ext cx="14645977" cy="10978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2476558" y="1800882"/>
            <a:ext cx="11054334" cy="1732300"/>
          </a:xfrm>
        </p:spPr>
        <p:txBody>
          <a:bodyPr/>
          <a:lstStyle>
            <a:lvl1pPr algn="r"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2476558" y="3761784"/>
            <a:ext cx="11061954" cy="2804192"/>
          </a:xfrm>
        </p:spPr>
        <p:txBody>
          <a:bodyPr/>
          <a:lstStyle>
            <a:lvl1pPr marL="0" indent="0" algn="r">
              <a:buFontTx/>
              <a:buNone/>
              <a:defRPr>
                <a:solidFill>
                  <a:schemeClr val="bg1"/>
                </a:solidFill>
              </a:defRPr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37" y="9992475"/>
            <a:ext cx="3413838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835" y="9992475"/>
            <a:ext cx="4633067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zh-CN" alt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361" y="9992475"/>
            <a:ext cx="3413838" cy="7620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607284" y="304804"/>
            <a:ext cx="3291916" cy="9499709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31537" y="304804"/>
            <a:ext cx="9631901" cy="9499709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8244" y="2735612"/>
            <a:ext cx="12619010" cy="4564432"/>
          </a:xfrm>
        </p:spPr>
        <p:txBody>
          <a:bodyPr anchor="b"/>
          <a:lstStyle>
            <a:lvl1pPr>
              <a:defRPr sz="96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98244" y="7343225"/>
            <a:ext cx="12619010" cy="2400327"/>
          </a:xfrm>
        </p:spPr>
        <p:txBody>
          <a:bodyPr/>
          <a:lstStyle>
            <a:lvl1pPr marL="0" indent="0">
              <a:buNone/>
              <a:defRPr sz="3840"/>
            </a:lvl1pPr>
            <a:lvl2pPr marL="731520" indent="0">
              <a:buNone/>
              <a:defRPr sz="3200"/>
            </a:lvl2pPr>
            <a:lvl3pPr marL="1463040" indent="0">
              <a:buNone/>
              <a:defRPr sz="2880"/>
            </a:lvl3pPr>
            <a:lvl4pPr marL="2194560" indent="0">
              <a:buNone/>
              <a:defRPr sz="2565"/>
            </a:lvl4pPr>
            <a:lvl5pPr marL="2926080" indent="0">
              <a:buNone/>
              <a:defRPr sz="2565"/>
            </a:lvl5pPr>
            <a:lvl6pPr marL="3657600" indent="0">
              <a:buNone/>
              <a:defRPr sz="2565"/>
            </a:lvl6pPr>
            <a:lvl7pPr marL="4389120" indent="0">
              <a:buNone/>
              <a:defRPr sz="2565"/>
            </a:lvl7pPr>
            <a:lvl8pPr marL="5120640" indent="0">
              <a:buNone/>
              <a:defRPr sz="2565"/>
            </a:lvl8pPr>
            <a:lvl9pPr marL="5852160" indent="0">
              <a:buNone/>
              <a:defRPr sz="2565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31537" y="1879622"/>
            <a:ext cx="6461909" cy="7924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437291" y="1879622"/>
            <a:ext cx="6461909" cy="7924891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584207"/>
            <a:ext cx="12619010" cy="21209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8404" y="2689892"/>
            <a:ext cx="6190122" cy="131827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5" b="1"/>
            </a:lvl4pPr>
            <a:lvl5pPr marL="2926080" indent="0">
              <a:buNone/>
              <a:defRPr sz="2565" b="1"/>
            </a:lvl5pPr>
            <a:lvl6pPr marL="3657600" indent="0">
              <a:buNone/>
              <a:defRPr sz="2565" b="1"/>
            </a:lvl6pPr>
            <a:lvl7pPr marL="4389120" indent="0">
              <a:buNone/>
              <a:defRPr sz="2565" b="1"/>
            </a:lvl7pPr>
            <a:lvl8pPr marL="5120640" indent="0">
              <a:buNone/>
              <a:defRPr sz="2565" b="1"/>
            </a:lvl8pPr>
            <a:lvl9pPr marL="5852160" indent="0">
              <a:buNone/>
              <a:defRPr sz="25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8404" y="4008166"/>
            <a:ext cx="6190122" cy="5895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406810" y="2689892"/>
            <a:ext cx="6220603" cy="1318274"/>
          </a:xfrm>
        </p:spPr>
        <p:txBody>
          <a:bodyPr anchor="b"/>
          <a:lstStyle>
            <a:lvl1pPr marL="0" indent="0">
              <a:buNone/>
              <a:defRPr sz="3840" b="1"/>
            </a:lvl1pPr>
            <a:lvl2pPr marL="731520" indent="0">
              <a:buNone/>
              <a:defRPr sz="3200" b="1"/>
            </a:lvl2pPr>
            <a:lvl3pPr marL="1463040" indent="0">
              <a:buNone/>
              <a:defRPr sz="2880" b="1"/>
            </a:lvl3pPr>
            <a:lvl4pPr marL="2194560" indent="0">
              <a:buNone/>
              <a:defRPr sz="2565" b="1"/>
            </a:lvl4pPr>
            <a:lvl5pPr marL="2926080" indent="0">
              <a:buNone/>
              <a:defRPr sz="2565" b="1"/>
            </a:lvl5pPr>
            <a:lvl6pPr marL="3657600" indent="0">
              <a:buNone/>
              <a:defRPr sz="2565" b="1"/>
            </a:lvl6pPr>
            <a:lvl7pPr marL="4389120" indent="0">
              <a:buNone/>
              <a:defRPr sz="2565" b="1"/>
            </a:lvl7pPr>
            <a:lvl8pPr marL="5120640" indent="0">
              <a:buNone/>
              <a:defRPr sz="2565" b="1"/>
            </a:lvl8pPr>
            <a:lvl9pPr marL="5852160" indent="0">
              <a:buNone/>
              <a:defRPr sz="2565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406810" y="4008166"/>
            <a:ext cx="6220603" cy="589540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731528"/>
            <a:ext cx="4719429" cy="2560349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20603" y="1579898"/>
            <a:ext cx="7406810" cy="7797890"/>
          </a:xfrm>
        </p:spPr>
        <p:txBody>
          <a:bodyPr/>
          <a:lstStyle>
            <a:lvl1pPr>
              <a:defRPr sz="5120"/>
            </a:lvl1pPr>
            <a:lvl2pPr>
              <a:defRPr sz="4485"/>
            </a:lvl2pPr>
            <a:lvl3pPr>
              <a:defRPr sz="3840"/>
            </a:lvl3pPr>
            <a:lvl4pPr>
              <a:defRPr sz="3200"/>
            </a:lvl4pPr>
            <a:lvl5pPr>
              <a:defRPr sz="3200"/>
            </a:lvl5pPr>
            <a:lvl6pPr>
              <a:defRPr sz="3200"/>
            </a:lvl6pPr>
            <a:lvl7pPr>
              <a:defRPr sz="3200"/>
            </a:lvl7pPr>
            <a:lvl8pPr>
              <a:defRPr sz="3200"/>
            </a:lvl8pPr>
            <a:lvl9pPr>
              <a:defRPr sz="32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404" y="3291878"/>
            <a:ext cx="4719429" cy="6098611"/>
          </a:xfrm>
        </p:spPr>
        <p:txBody>
          <a:bodyPr/>
          <a:lstStyle>
            <a:lvl1pPr marL="0" indent="0">
              <a:buNone/>
              <a:defRPr sz="2565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EE0F28FA-A0FF-4778-BEE4-D616BFD88B81}" type="slidenum">
              <a:rPr kumimoji="0" lang="en-US" altLang="zh-CN" sz="14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Arial" panose="02080604020202020204" pitchFamily="34" charset="0"/>
                <a:ea typeface="SimSun" pitchFamily="2" charset="-122"/>
                <a:cs typeface="+mn-cs"/>
              </a:rPr>
            </a:fld>
            <a:endParaRPr kumimoji="0" lang="en-US" altLang="zh-CN" sz="14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Arial" panose="02080604020202020204" pitchFamily="34" charset="0"/>
              <a:ea typeface="SimSun" pitchFamily="2" charset="-122"/>
              <a:cs typeface="+mn-cs"/>
            </a:endParaRPr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08404" y="731528"/>
            <a:ext cx="4719429" cy="2560349"/>
          </a:xfrm>
        </p:spPr>
        <p:txBody>
          <a:bodyPr anchor="b"/>
          <a:lstStyle>
            <a:lvl1pPr>
              <a:defRPr sz="512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6220603" y="1579898"/>
            <a:ext cx="7406810" cy="7797890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5120"/>
            </a:lvl1pPr>
            <a:lvl2pPr marL="731520" indent="0">
              <a:buNone/>
              <a:defRPr sz="4485"/>
            </a:lvl2pPr>
            <a:lvl3pPr marL="1463040" indent="0">
              <a:buNone/>
              <a:defRPr sz="3840"/>
            </a:lvl3pPr>
            <a:lvl4pPr marL="2194560" indent="0">
              <a:buNone/>
              <a:defRPr sz="3200"/>
            </a:lvl4pPr>
            <a:lvl5pPr marL="2926080" indent="0">
              <a:buNone/>
              <a:defRPr sz="3200"/>
            </a:lvl5pPr>
            <a:lvl6pPr marL="3657600" indent="0">
              <a:buNone/>
              <a:defRPr sz="3200"/>
            </a:lvl6pPr>
            <a:lvl7pPr marL="4389120" indent="0">
              <a:buNone/>
              <a:defRPr sz="3200"/>
            </a:lvl7pPr>
            <a:lvl8pPr marL="5120640" indent="0">
              <a:buNone/>
              <a:defRPr sz="3200"/>
            </a:lvl8pPr>
            <a:lvl9pPr marL="5852160" indent="0">
              <a:buNone/>
              <a:defRPr sz="32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08404" y="3291878"/>
            <a:ext cx="4719429" cy="6098611"/>
          </a:xfrm>
        </p:spPr>
        <p:txBody>
          <a:bodyPr/>
          <a:lstStyle>
            <a:lvl1pPr marL="0" indent="0">
              <a:buNone/>
              <a:defRPr sz="2565"/>
            </a:lvl1pPr>
            <a:lvl2pPr marL="731520" indent="0">
              <a:buNone/>
              <a:defRPr sz="2240"/>
            </a:lvl2pPr>
            <a:lvl3pPr marL="1463040" indent="0">
              <a:buNone/>
              <a:defRPr sz="1920"/>
            </a:lvl3pPr>
            <a:lvl4pPr marL="2194560" indent="0">
              <a:buNone/>
              <a:defRPr sz="1600"/>
            </a:lvl4pPr>
            <a:lvl5pPr marL="2926080" indent="0">
              <a:buNone/>
              <a:defRPr sz="1600"/>
            </a:lvl5pPr>
            <a:lvl6pPr marL="3657600" indent="0">
              <a:buNone/>
              <a:defRPr sz="1600"/>
            </a:lvl6pPr>
            <a:lvl7pPr marL="4389120" indent="0">
              <a:buNone/>
              <a:defRPr sz="1600"/>
            </a:lvl7pPr>
            <a:lvl8pPr marL="5120640" indent="0">
              <a:buNone/>
              <a:defRPr sz="1600"/>
            </a:lvl8pPr>
            <a:lvl9pPr marL="585216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zh-CN" alt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891561" y="694952"/>
            <a:ext cx="0" cy="22260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6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4638358" cy="10978006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731537" y="304804"/>
            <a:ext cx="13167663" cy="932192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731537" y="1879622"/>
            <a:ext cx="13167663" cy="7924891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731537" y="9992475"/>
            <a:ext cx="3413838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2240"/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998835" y="9992475"/>
            <a:ext cx="4633067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2240"/>
            </a:lvl1pPr>
          </a:lstStyle>
          <a:p>
            <a:endParaRPr lang="zh-CN" alt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0485361" y="9992475"/>
            <a:ext cx="3413838" cy="76200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2240"/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5760" kern="1200">
          <a:solidFill>
            <a:schemeClr val="bg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bg1"/>
          </a:solidFill>
          <a:latin typeface="Arial" panose="02080604020202020204" pitchFamily="34" charset="0"/>
          <a:ea typeface="SimSun" pitchFamily="2" charset="-122"/>
        </a:defRPr>
      </a:lvl9pPr>
    </p:titleStyle>
    <p:bodyStyle>
      <a:lvl1pPr marL="548640" indent="-548640" algn="l" rtl="0" fontAlgn="base">
        <a:spcBef>
          <a:spcPct val="32000"/>
        </a:spcBef>
        <a:spcAft>
          <a:spcPct val="0"/>
        </a:spcAft>
        <a:buChar char="•"/>
        <a:defRPr sz="5120" kern="1200">
          <a:solidFill>
            <a:schemeClr val="tx1"/>
          </a:solidFill>
          <a:latin typeface="+mn-lt"/>
          <a:ea typeface="+mn-ea"/>
          <a:cs typeface="+mn-cs"/>
        </a:defRPr>
      </a:lvl1pPr>
      <a:lvl2pPr marL="1188720" indent="-457200" algn="l" rtl="0" fontAlgn="base">
        <a:spcBef>
          <a:spcPct val="32000"/>
        </a:spcBef>
        <a:spcAft>
          <a:spcPct val="0"/>
        </a:spcAft>
        <a:buChar char="–"/>
        <a:defRPr sz="4485" kern="1200">
          <a:solidFill>
            <a:schemeClr val="tx1"/>
          </a:solidFill>
          <a:latin typeface="+mn-lt"/>
          <a:ea typeface="+mn-ea"/>
          <a:cs typeface="+mn-cs"/>
        </a:defRPr>
      </a:lvl2pPr>
      <a:lvl3pPr marL="1829435" indent="-365760" algn="l" rtl="0" fontAlgn="base">
        <a:spcBef>
          <a:spcPct val="32000"/>
        </a:spcBef>
        <a:spcAft>
          <a:spcPct val="0"/>
        </a:spcAft>
        <a:buChar char="•"/>
        <a:defRPr sz="3840" kern="1200">
          <a:solidFill>
            <a:schemeClr val="tx1"/>
          </a:solidFill>
          <a:latin typeface="+mn-lt"/>
          <a:ea typeface="+mn-ea"/>
          <a:cs typeface="+mn-cs"/>
        </a:defRPr>
      </a:lvl3pPr>
      <a:lvl4pPr marL="2560320" indent="-365760" algn="l" rtl="0" fontAlgn="base">
        <a:spcBef>
          <a:spcPct val="32000"/>
        </a:spcBef>
        <a:spcAft>
          <a:spcPct val="0"/>
        </a:spcAft>
        <a:buChar char="–"/>
        <a:defRPr sz="3200" kern="1200">
          <a:solidFill>
            <a:schemeClr val="tx1"/>
          </a:solidFill>
          <a:latin typeface="+mn-lt"/>
          <a:ea typeface="+mn-ea"/>
          <a:cs typeface="+mn-cs"/>
        </a:defRPr>
      </a:lvl4pPr>
      <a:lvl5pPr marL="3291840" indent="-365760" algn="l" rtl="0" fontAlgn="base">
        <a:spcBef>
          <a:spcPct val="32000"/>
        </a:spcBef>
        <a:spcAft>
          <a:spcPct val="0"/>
        </a:spcAft>
        <a:buChar char="»"/>
        <a:defRPr sz="3200" kern="1200">
          <a:solidFill>
            <a:schemeClr val="tx1"/>
          </a:solidFill>
          <a:latin typeface="+mn-lt"/>
          <a:ea typeface="+mn-ea"/>
          <a:cs typeface="+mn-cs"/>
        </a:defRPr>
      </a:lvl5pPr>
      <a:lvl6pPr marL="402336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75488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487035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6217920" indent="-365760" algn="l" defTabSz="1463040" rtl="0" eaLnBrk="1" latinLnBrk="0" hangingPunct="1">
        <a:lnSpc>
          <a:spcPct val="90000"/>
        </a:lnSpc>
        <a:spcBef>
          <a:spcPts val="800"/>
        </a:spcBef>
        <a:buFont typeface="Arial" panose="02080604020202020204" pitchFamily="34" charset="0"/>
        <a:buChar char="•"/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1pPr>
      <a:lvl2pPr marL="7315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2pPr>
      <a:lvl3pPr marL="14630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3pPr>
      <a:lvl4pPr marL="21945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4pPr>
      <a:lvl5pPr marL="292608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5pPr>
      <a:lvl6pPr marL="365760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6pPr>
      <a:lvl7pPr marL="438912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7pPr>
      <a:lvl8pPr marL="512064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8pPr>
      <a:lvl9pPr marL="5852160" algn="l" defTabSz="1463040" rtl="0" eaLnBrk="1" latinLnBrk="0" hangingPunct="1">
        <a:defRPr sz="288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1.xml"/><Relationship Id="rId5" Type="http://schemas.openxmlformats.org/officeDocument/2006/relationships/slideLayout" Target="../slideLayouts/slideLayout1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3.png"/><Relationship Id="rId8" Type="http://schemas.openxmlformats.org/officeDocument/2006/relationships/image" Target="../media/image12.png"/><Relationship Id="rId7" Type="http://schemas.openxmlformats.org/officeDocument/2006/relationships/image" Target="../media/image11.png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3" Type="http://schemas.openxmlformats.org/officeDocument/2006/relationships/notesSlide" Target="../notesSlides/notesSlide2.xml"/><Relationship Id="rId12" Type="http://schemas.openxmlformats.org/officeDocument/2006/relationships/slideLayout" Target="../slideLayouts/slideLayout7.xml"/><Relationship Id="rId11" Type="http://schemas.openxmlformats.org/officeDocument/2006/relationships/image" Target="../media/image4.png"/><Relationship Id="rId10" Type="http://schemas.openxmlformats.org/officeDocument/2006/relationships/image" Target="../media/image14.png"/><Relationship Id="rId1" Type="http://schemas.openxmlformats.org/officeDocument/2006/relationships/image" Target="../media/image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18.png"/><Relationship Id="rId8" Type="http://schemas.openxmlformats.org/officeDocument/2006/relationships/image" Target="../media/image17.png"/><Relationship Id="rId7" Type="http://schemas.openxmlformats.org/officeDocument/2006/relationships/image" Target="../media/image16.png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2" Type="http://schemas.openxmlformats.org/officeDocument/2006/relationships/slideLayout" Target="../slideLayouts/slideLayout2.xml"/><Relationship Id="rId11" Type="http://schemas.openxmlformats.org/officeDocument/2006/relationships/image" Target="../media/image20.png"/><Relationship Id="rId10" Type="http://schemas.openxmlformats.org/officeDocument/2006/relationships/image" Target="../media/image19.png"/><Relationship Id="rId1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24.png"/><Relationship Id="rId8" Type="http://schemas.openxmlformats.org/officeDocument/2006/relationships/image" Target="../media/image23.png"/><Relationship Id="rId7" Type="http://schemas.openxmlformats.org/officeDocument/2006/relationships/image" Target="../media/image22.png"/><Relationship Id="rId6" Type="http://schemas.openxmlformats.org/officeDocument/2006/relationships/image" Target="../media/image6.png"/><Relationship Id="rId5" Type="http://schemas.openxmlformats.org/officeDocument/2006/relationships/image" Target="../media/image9.png"/><Relationship Id="rId4" Type="http://schemas.openxmlformats.org/officeDocument/2006/relationships/image" Target="../media/image7.png"/><Relationship Id="rId3" Type="http://schemas.openxmlformats.org/officeDocument/2006/relationships/image" Target="../media/image21.png"/><Relationship Id="rId2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27.png"/><Relationship Id="rId8" Type="http://schemas.openxmlformats.org/officeDocument/2006/relationships/image" Target="../media/image6.png"/><Relationship Id="rId7" Type="http://schemas.openxmlformats.org/officeDocument/2006/relationships/image" Target="../media/image26.png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9.png"/><Relationship Id="rId3" Type="http://schemas.openxmlformats.org/officeDocument/2006/relationships/image" Target="../media/image7.png"/><Relationship Id="rId2" Type="http://schemas.openxmlformats.org/officeDocument/2006/relationships/image" Target="../media/image14.png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2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image" Target="../media/image34.png"/></Relationships>
</file>

<file path=ppt/slides/_rels/slide9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2.xml"/><Relationship Id="rId3" Type="http://schemas.openxmlformats.org/officeDocument/2006/relationships/image" Target="../media/image35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5" name="Group 74"/>
          <p:cNvGrpSpPr/>
          <p:nvPr/>
        </p:nvGrpSpPr>
        <p:grpSpPr>
          <a:xfrm>
            <a:off x="6315750" y="4821222"/>
            <a:ext cx="1307051" cy="565226"/>
            <a:chOff x="8293" y="4489"/>
            <a:chExt cx="2287" cy="989"/>
          </a:xfrm>
        </p:grpSpPr>
        <p:sp>
          <p:nvSpPr>
            <p:cNvPr id="73" name="Rectangles 72"/>
            <p:cNvSpPr/>
            <p:nvPr/>
          </p:nvSpPr>
          <p:spPr>
            <a:xfrm>
              <a:off x="8293" y="4489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Process</a:t>
              </a:r>
              <a:endParaRPr lang="en-US" sz="1260"/>
            </a:p>
          </p:txBody>
        </p:sp>
        <p:sp>
          <p:nvSpPr>
            <p:cNvPr id="56" name="Diamond 55"/>
            <p:cNvSpPr/>
            <p:nvPr/>
          </p:nvSpPr>
          <p:spPr>
            <a:xfrm>
              <a:off x="9884" y="4742"/>
              <a:ext cx="697" cy="736"/>
            </a:xfrm>
            <a:prstGeom prst="diamond">
              <a:avLst/>
            </a:prstGeom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1620" b="1"/>
                <a:t>?</a:t>
              </a:r>
              <a:endParaRPr lang="en-US" sz="1620" b="1"/>
            </a:p>
          </p:txBody>
        </p:sp>
      </p:grpSp>
      <p:sp>
        <p:nvSpPr>
          <p:cNvPr id="80" name="Rectangles 79"/>
          <p:cNvSpPr/>
          <p:nvPr/>
        </p:nvSpPr>
        <p:spPr>
          <a:xfrm>
            <a:off x="2032259" y="3879940"/>
            <a:ext cx="1476790" cy="3162754"/>
          </a:xfrm>
          <a:prstGeom prst="rect">
            <a:avLst/>
          </a:prstGeom>
          <a:solidFill>
            <a:srgbClr val="FEF8F5"/>
          </a:solidFill>
          <a:ln>
            <a:solidFill>
              <a:srgbClr val="FF8D4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3" name="Rectangles 2"/>
          <p:cNvSpPr/>
          <p:nvPr/>
        </p:nvSpPr>
        <p:spPr>
          <a:xfrm>
            <a:off x="4547203" y="2871219"/>
            <a:ext cx="1187033" cy="74868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Main</a:t>
            </a:r>
            <a:endParaRPr lang="en-US" sz="162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618070" y="6546620"/>
            <a:ext cx="1045298" cy="568084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4821529" y="5177846"/>
            <a:ext cx="786974" cy="898990"/>
          </a:xfrm>
          <a:prstGeom prst="rect">
            <a:avLst/>
          </a:prstGeom>
        </p:spPr>
      </p:pic>
      <p:sp>
        <p:nvSpPr>
          <p:cNvPr id="16" name="Down Arrow 15"/>
          <p:cNvSpPr/>
          <p:nvPr/>
        </p:nvSpPr>
        <p:spPr>
          <a:xfrm rot="10800000">
            <a:off x="5119001" y="4753783"/>
            <a:ext cx="82298" cy="443494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cxnSp>
        <p:nvCxnSpPr>
          <p:cNvPr id="17" name="Straight Connector 16"/>
          <p:cNvCxnSpPr/>
          <p:nvPr/>
        </p:nvCxnSpPr>
        <p:spPr>
          <a:xfrm>
            <a:off x="5945409" y="4439451"/>
            <a:ext cx="2220329" cy="5715"/>
          </a:xfrm>
          <a:prstGeom prst="line">
            <a:avLst/>
          </a:prstGeom>
          <a:ln w="85725">
            <a:solidFill>
              <a:srgbClr val="00D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 flipV="1">
            <a:off x="8165738" y="3289567"/>
            <a:ext cx="5144" cy="3408504"/>
          </a:xfrm>
          <a:prstGeom prst="line">
            <a:avLst/>
          </a:prstGeom>
          <a:ln w="85725">
            <a:solidFill>
              <a:srgbClr val="00D0DD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Down Arrow 18"/>
          <p:cNvSpPr/>
          <p:nvPr/>
        </p:nvSpPr>
        <p:spPr>
          <a:xfrm rot="16200000">
            <a:off x="8473783" y="2964376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20" name="Down Arrow 19"/>
          <p:cNvSpPr/>
          <p:nvPr/>
        </p:nvSpPr>
        <p:spPr>
          <a:xfrm rot="16200000">
            <a:off x="8473783" y="4073111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21" name="Down Arrow 20"/>
          <p:cNvSpPr/>
          <p:nvPr/>
        </p:nvSpPr>
        <p:spPr>
          <a:xfrm rot="16200000">
            <a:off x="8473783" y="5181847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22" name="Down Arrow 21"/>
          <p:cNvSpPr/>
          <p:nvPr/>
        </p:nvSpPr>
        <p:spPr>
          <a:xfrm rot="16200000">
            <a:off x="8473783" y="6299155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grpSp>
        <p:nvGrpSpPr>
          <p:cNvPr id="26" name="Group 25"/>
          <p:cNvGrpSpPr/>
          <p:nvPr/>
        </p:nvGrpSpPr>
        <p:grpSpPr>
          <a:xfrm>
            <a:off x="9027580" y="2958660"/>
            <a:ext cx="1315052" cy="920136"/>
            <a:chOff x="11147" y="1465"/>
            <a:chExt cx="2301" cy="1610"/>
          </a:xfrm>
        </p:grpSpPr>
        <p:sp>
          <p:nvSpPr>
            <p:cNvPr id="8" name="Rectangles 7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620"/>
                <a:t>Symbol</a:t>
              </a:r>
              <a:endParaRPr lang="en-US" sz="1620"/>
            </a:p>
          </p:txBody>
        </p:sp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27" name="Group 26"/>
          <p:cNvGrpSpPr/>
          <p:nvPr/>
        </p:nvGrpSpPr>
        <p:grpSpPr>
          <a:xfrm>
            <a:off x="9065299" y="5181847"/>
            <a:ext cx="1315052" cy="920136"/>
            <a:chOff x="11147" y="1465"/>
            <a:chExt cx="2301" cy="1610"/>
          </a:xfrm>
        </p:grpSpPr>
        <p:sp>
          <p:nvSpPr>
            <p:cNvPr id="28" name="Rectangles 27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620"/>
                <a:t>Symbol</a:t>
              </a:r>
              <a:endParaRPr lang="en-US" sz="1620"/>
            </a:p>
          </p:txBody>
        </p:sp>
        <p:pic>
          <p:nvPicPr>
            <p:cNvPr id="29" name="Picture 28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30" name="Group 29"/>
          <p:cNvGrpSpPr/>
          <p:nvPr/>
        </p:nvGrpSpPr>
        <p:grpSpPr>
          <a:xfrm>
            <a:off x="9027580" y="4070254"/>
            <a:ext cx="1315052" cy="920136"/>
            <a:chOff x="11147" y="1465"/>
            <a:chExt cx="2301" cy="1610"/>
          </a:xfrm>
        </p:grpSpPr>
        <p:sp>
          <p:nvSpPr>
            <p:cNvPr id="31" name="Rectangles 30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620"/>
                <a:t>Symbol</a:t>
              </a:r>
              <a:endParaRPr lang="en-US" sz="1620"/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33" name="Group 32"/>
          <p:cNvGrpSpPr/>
          <p:nvPr/>
        </p:nvGrpSpPr>
        <p:grpSpPr>
          <a:xfrm>
            <a:off x="9027580" y="6293440"/>
            <a:ext cx="1315052" cy="920136"/>
            <a:chOff x="11147" y="1465"/>
            <a:chExt cx="2301" cy="1610"/>
          </a:xfrm>
        </p:grpSpPr>
        <p:sp>
          <p:nvSpPr>
            <p:cNvPr id="34" name="Rectangles 33"/>
            <p:cNvSpPr/>
            <p:nvPr/>
          </p:nvSpPr>
          <p:spPr>
            <a:xfrm>
              <a:off x="11147" y="1465"/>
              <a:ext cx="2077" cy="1310"/>
            </a:xfrm>
            <a:prstGeom prst="rect">
              <a:avLst/>
            </a:prstGeom>
            <a:gradFill>
              <a:gsLst>
                <a:gs pos="0">
                  <a:schemeClr val="accent6"/>
                </a:gs>
                <a:gs pos="100000">
                  <a:schemeClr val="accent6">
                    <a:lumMod val="40000"/>
                    <a:lumOff val="60000"/>
                  </a:schemeClr>
                </a:gs>
                <a:gs pos="0">
                  <a:srgbClr val="9EE256"/>
                </a:gs>
                <a:gs pos="65000">
                  <a:srgbClr val="8CC166"/>
                </a:gs>
              </a:gsLst>
              <a:lin ang="5400000" scaled="0"/>
            </a:gradFill>
            <a:ln>
              <a:solidFill>
                <a:schemeClr val="accent6"/>
              </a:solidFill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620"/>
                <a:t>Symbol</a:t>
              </a:r>
              <a:endParaRPr lang="en-US" sz="1620"/>
            </a:p>
          </p:txBody>
        </p:sp>
        <p:pic>
          <p:nvPicPr>
            <p:cNvPr id="35" name="Picture 34"/>
            <p:cNvPicPr>
              <a:picLocks noChangeAspect="1"/>
            </p:cNvPicPr>
            <p:nvPr/>
          </p:nvPicPr>
          <p:blipFill>
            <a:blip r:embed="rId3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12534" y="2225"/>
              <a:ext cx="915" cy="850"/>
            </a:xfrm>
            <a:prstGeom prst="rect">
              <a:avLst/>
            </a:prstGeom>
          </p:spPr>
        </p:pic>
      </p:grpSp>
      <p:grpSp>
        <p:nvGrpSpPr>
          <p:cNvPr id="39" name="Group 38"/>
          <p:cNvGrpSpPr/>
          <p:nvPr/>
        </p:nvGrpSpPr>
        <p:grpSpPr>
          <a:xfrm>
            <a:off x="11085598" y="2862646"/>
            <a:ext cx="1186461" cy="940711"/>
            <a:chOff x="14387" y="1464"/>
            <a:chExt cx="2076" cy="1646"/>
          </a:xfrm>
        </p:grpSpPr>
        <p:sp>
          <p:nvSpPr>
            <p:cNvPr id="36" name="Rectangles 35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Algorithm</a:t>
              </a:r>
              <a:endParaRPr lang="en-US" sz="1260"/>
            </a:p>
          </p:txBody>
        </p:sp>
        <p:sp>
          <p:nvSpPr>
            <p:cNvPr id="37" name="Rectangles 36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Account</a:t>
              </a:r>
              <a:endParaRPr lang="en-US" sz="1260"/>
            </a:p>
          </p:txBody>
        </p:sp>
        <p:sp>
          <p:nvSpPr>
            <p:cNvPr id="38" name="Rectangles 37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Order</a:t>
              </a:r>
              <a:endParaRPr lang="en-US" sz="1260"/>
            </a:p>
          </p:txBody>
        </p:sp>
      </p:grpSp>
      <p:grpSp>
        <p:nvGrpSpPr>
          <p:cNvPr id="40" name="Group 39"/>
          <p:cNvGrpSpPr/>
          <p:nvPr/>
        </p:nvGrpSpPr>
        <p:grpSpPr>
          <a:xfrm>
            <a:off x="11086170" y="3971953"/>
            <a:ext cx="1186461" cy="940711"/>
            <a:chOff x="14387" y="1464"/>
            <a:chExt cx="2076" cy="1646"/>
          </a:xfrm>
        </p:grpSpPr>
        <p:sp>
          <p:nvSpPr>
            <p:cNvPr id="41" name="Rectangles 40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Algorithm</a:t>
              </a:r>
              <a:endParaRPr lang="en-US" sz="1260"/>
            </a:p>
          </p:txBody>
        </p:sp>
        <p:sp>
          <p:nvSpPr>
            <p:cNvPr id="42" name="Rectangles 41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Account</a:t>
              </a:r>
              <a:endParaRPr lang="en-US" sz="1260"/>
            </a:p>
          </p:txBody>
        </p:sp>
        <p:sp>
          <p:nvSpPr>
            <p:cNvPr id="43" name="Rectangles 42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Order</a:t>
              </a:r>
              <a:endParaRPr lang="en-US" sz="1260"/>
            </a:p>
          </p:txBody>
        </p:sp>
      </p:grpSp>
      <p:grpSp>
        <p:nvGrpSpPr>
          <p:cNvPr id="44" name="Group 43"/>
          <p:cNvGrpSpPr/>
          <p:nvPr/>
        </p:nvGrpSpPr>
        <p:grpSpPr>
          <a:xfrm>
            <a:off x="11086741" y="5081260"/>
            <a:ext cx="1186461" cy="940711"/>
            <a:chOff x="14387" y="1464"/>
            <a:chExt cx="2076" cy="1646"/>
          </a:xfrm>
        </p:grpSpPr>
        <p:sp>
          <p:nvSpPr>
            <p:cNvPr id="45" name="Rectangles 44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Algorithm</a:t>
              </a:r>
              <a:endParaRPr lang="en-US" sz="1260"/>
            </a:p>
          </p:txBody>
        </p:sp>
        <p:sp>
          <p:nvSpPr>
            <p:cNvPr id="46" name="Rectangles 45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Account</a:t>
              </a:r>
              <a:endParaRPr lang="en-US" sz="1260"/>
            </a:p>
          </p:txBody>
        </p:sp>
        <p:sp>
          <p:nvSpPr>
            <p:cNvPr id="47" name="Rectangles 46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Order</a:t>
              </a:r>
              <a:endParaRPr lang="en-US" sz="1260"/>
            </a:p>
          </p:txBody>
        </p:sp>
      </p:grpSp>
      <p:grpSp>
        <p:nvGrpSpPr>
          <p:cNvPr id="48" name="Group 47"/>
          <p:cNvGrpSpPr/>
          <p:nvPr/>
        </p:nvGrpSpPr>
        <p:grpSpPr>
          <a:xfrm>
            <a:off x="11085598" y="6190567"/>
            <a:ext cx="1186461" cy="940711"/>
            <a:chOff x="14387" y="1464"/>
            <a:chExt cx="2076" cy="1646"/>
          </a:xfrm>
        </p:grpSpPr>
        <p:sp>
          <p:nvSpPr>
            <p:cNvPr id="49" name="Rectangles 48"/>
            <p:cNvSpPr/>
            <p:nvPr/>
          </p:nvSpPr>
          <p:spPr>
            <a:xfrm>
              <a:off x="14387" y="1464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Algorithm</a:t>
              </a:r>
              <a:endParaRPr lang="en-US" sz="1260"/>
            </a:p>
          </p:txBody>
        </p:sp>
        <p:sp>
          <p:nvSpPr>
            <p:cNvPr id="50" name="Rectangles 49"/>
            <p:cNvSpPr/>
            <p:nvPr/>
          </p:nvSpPr>
          <p:spPr>
            <a:xfrm>
              <a:off x="14387" y="2013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Account</a:t>
              </a:r>
              <a:endParaRPr lang="en-US" sz="1260"/>
            </a:p>
          </p:txBody>
        </p:sp>
        <p:sp>
          <p:nvSpPr>
            <p:cNvPr id="51" name="Rectangles 50"/>
            <p:cNvSpPr/>
            <p:nvPr/>
          </p:nvSpPr>
          <p:spPr>
            <a:xfrm>
              <a:off x="14387" y="2562"/>
              <a:ext cx="2077" cy="549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260"/>
                <a:t>Order</a:t>
              </a:r>
              <a:endParaRPr lang="en-US" sz="1260"/>
            </a:p>
          </p:txBody>
        </p:sp>
      </p:grpSp>
      <p:sp>
        <p:nvSpPr>
          <p:cNvPr id="52" name="Down Arrow 51"/>
          <p:cNvSpPr/>
          <p:nvPr/>
        </p:nvSpPr>
        <p:spPr>
          <a:xfrm rot="16200000">
            <a:off x="10607813" y="2970091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53" name="Down Arrow 52"/>
          <p:cNvSpPr/>
          <p:nvPr/>
        </p:nvSpPr>
        <p:spPr>
          <a:xfrm rot="16200000">
            <a:off x="10607813" y="4078826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54" name="Down Arrow 53"/>
          <p:cNvSpPr/>
          <p:nvPr/>
        </p:nvSpPr>
        <p:spPr>
          <a:xfrm rot="16200000">
            <a:off x="10607813" y="5187562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55" name="Down Arrow 54"/>
          <p:cNvSpPr/>
          <p:nvPr/>
        </p:nvSpPr>
        <p:spPr>
          <a:xfrm rot="16200000">
            <a:off x="10607813" y="6304870"/>
            <a:ext cx="120589" cy="736680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57" name="Down Arrow 56"/>
          <p:cNvSpPr/>
          <p:nvPr/>
        </p:nvSpPr>
        <p:spPr>
          <a:xfrm rot="10800000">
            <a:off x="5118716" y="6086552"/>
            <a:ext cx="82298" cy="411489"/>
          </a:xfrm>
          <a:prstGeom prst="downArrow">
            <a:avLst>
              <a:gd name="adj1" fmla="val 50000"/>
              <a:gd name="adj2" fmla="val 85781"/>
            </a:avLst>
          </a:prstGeom>
          <a:solidFill>
            <a:srgbClr val="00D0DD"/>
          </a:solidFill>
          <a:ln>
            <a:solidFill>
              <a:srgbClr val="00D0D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59" name="Rectangles 58"/>
          <p:cNvSpPr/>
          <p:nvPr/>
        </p:nvSpPr>
        <p:spPr>
          <a:xfrm>
            <a:off x="2140846" y="5575048"/>
            <a:ext cx="1187033" cy="313761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API</a:t>
            </a:r>
            <a:endParaRPr lang="en-US" sz="1260"/>
          </a:p>
        </p:txBody>
      </p:sp>
      <p:sp>
        <p:nvSpPr>
          <p:cNvPr id="60" name="Rectangles 59"/>
          <p:cNvSpPr/>
          <p:nvPr/>
        </p:nvSpPr>
        <p:spPr>
          <a:xfrm>
            <a:off x="2140846" y="4965815"/>
            <a:ext cx="1187033" cy="313761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API</a:t>
            </a:r>
            <a:endParaRPr lang="en-US" sz="1260"/>
          </a:p>
        </p:txBody>
      </p:sp>
      <p:sp>
        <p:nvSpPr>
          <p:cNvPr id="61" name="Rectangles 60"/>
          <p:cNvSpPr/>
          <p:nvPr/>
        </p:nvSpPr>
        <p:spPr>
          <a:xfrm>
            <a:off x="2140846" y="4356582"/>
            <a:ext cx="1187033" cy="313761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API</a:t>
            </a:r>
            <a:endParaRPr lang="en-US" sz="1260"/>
          </a:p>
        </p:txBody>
      </p:sp>
      <p:sp>
        <p:nvSpPr>
          <p:cNvPr id="62" name="Rectangles 61"/>
          <p:cNvSpPr/>
          <p:nvPr/>
        </p:nvSpPr>
        <p:spPr>
          <a:xfrm>
            <a:off x="2140846" y="6184281"/>
            <a:ext cx="1187033" cy="313761"/>
          </a:xfrm>
          <a:prstGeom prst="rect">
            <a:avLst/>
          </a:prstGeom>
          <a:ln w="22225"/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API</a:t>
            </a:r>
            <a:endParaRPr lang="en-US" sz="1260"/>
          </a:p>
        </p:txBody>
      </p:sp>
      <p:cxnSp>
        <p:nvCxnSpPr>
          <p:cNvPr id="63" name="Straight Connector 62"/>
          <p:cNvCxnSpPr>
            <a:endCxn id="61" idx="3"/>
          </p:cNvCxnSpPr>
          <p:nvPr/>
        </p:nvCxnSpPr>
        <p:spPr>
          <a:xfrm flipH="1">
            <a:off x="3327879" y="4300573"/>
            <a:ext cx="1147027" cy="213174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endCxn id="60" idx="3"/>
          </p:cNvCxnSpPr>
          <p:nvPr/>
        </p:nvCxnSpPr>
        <p:spPr>
          <a:xfrm flipH="1">
            <a:off x="3327879" y="4300573"/>
            <a:ext cx="1147027" cy="822407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endCxn id="59" idx="3"/>
          </p:cNvCxnSpPr>
          <p:nvPr/>
        </p:nvCxnSpPr>
        <p:spPr>
          <a:xfrm flipH="1">
            <a:off x="3327879" y="4300573"/>
            <a:ext cx="1147027" cy="1431640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endCxn id="62" idx="3"/>
          </p:cNvCxnSpPr>
          <p:nvPr/>
        </p:nvCxnSpPr>
        <p:spPr>
          <a:xfrm flipH="1">
            <a:off x="3327879" y="4300573"/>
            <a:ext cx="1147027" cy="2040873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1" idx="3"/>
            <a:endCxn id="5" idx="1"/>
          </p:cNvCxnSpPr>
          <p:nvPr/>
        </p:nvCxnSpPr>
        <p:spPr>
          <a:xfrm>
            <a:off x="3327879" y="4513748"/>
            <a:ext cx="1290477" cy="2316914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Connector 67"/>
          <p:cNvCxnSpPr>
            <a:stCxn id="60" idx="3"/>
            <a:endCxn id="5" idx="1"/>
          </p:cNvCxnSpPr>
          <p:nvPr/>
        </p:nvCxnSpPr>
        <p:spPr>
          <a:xfrm>
            <a:off x="3327879" y="5122981"/>
            <a:ext cx="1290477" cy="1707681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Connector 68"/>
          <p:cNvCxnSpPr>
            <a:stCxn id="59" idx="3"/>
            <a:endCxn id="5" idx="1"/>
          </p:cNvCxnSpPr>
          <p:nvPr/>
        </p:nvCxnSpPr>
        <p:spPr>
          <a:xfrm>
            <a:off x="3327879" y="5732214"/>
            <a:ext cx="1290477" cy="1098448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traight Connector 69"/>
          <p:cNvCxnSpPr>
            <a:stCxn id="62" idx="3"/>
            <a:endCxn id="5" idx="1"/>
          </p:cNvCxnSpPr>
          <p:nvPr/>
        </p:nvCxnSpPr>
        <p:spPr>
          <a:xfrm>
            <a:off x="3327879" y="6341447"/>
            <a:ext cx="1290477" cy="489215"/>
          </a:xfrm>
          <a:prstGeom prst="line">
            <a:avLst/>
          </a:prstGeom>
          <a:ln>
            <a:solidFill>
              <a:srgbClr val="00B0F0"/>
            </a:solidFill>
            <a:headEnd type="none"/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Connector 71"/>
          <p:cNvCxnSpPr>
            <a:endCxn id="73" idx="1"/>
          </p:cNvCxnSpPr>
          <p:nvPr/>
        </p:nvCxnSpPr>
        <p:spPr>
          <a:xfrm>
            <a:off x="5484198" y="4534894"/>
            <a:ext cx="831552" cy="443494"/>
          </a:xfrm>
          <a:prstGeom prst="line">
            <a:avLst/>
          </a:prstGeom>
          <a:ln>
            <a:solidFill>
              <a:srgbClr val="FF8D4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Straight Connector 73"/>
          <p:cNvCxnSpPr>
            <a:endCxn id="73" idx="1"/>
          </p:cNvCxnSpPr>
          <p:nvPr/>
        </p:nvCxnSpPr>
        <p:spPr>
          <a:xfrm flipV="1">
            <a:off x="5490485" y="4978388"/>
            <a:ext cx="825265" cy="341193"/>
          </a:xfrm>
          <a:prstGeom prst="line">
            <a:avLst/>
          </a:prstGeom>
          <a:ln>
            <a:solidFill>
              <a:srgbClr val="FF8D41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1" name="Group 70"/>
          <p:cNvGrpSpPr/>
          <p:nvPr/>
        </p:nvGrpSpPr>
        <p:grpSpPr>
          <a:xfrm>
            <a:off x="4474906" y="3926232"/>
            <a:ext cx="1331626" cy="852126"/>
            <a:chOff x="7206" y="2004"/>
            <a:chExt cx="2330" cy="1491"/>
          </a:xfrm>
        </p:grpSpPr>
        <p:sp>
          <p:nvSpPr>
            <p:cNvPr id="9" name="Rectangles 8"/>
            <p:cNvSpPr/>
            <p:nvPr/>
          </p:nvSpPr>
          <p:spPr>
            <a:xfrm>
              <a:off x="7206" y="2004"/>
              <a:ext cx="2077" cy="1310"/>
            </a:xfrm>
            <a:prstGeom prst="rect">
              <a:avLst/>
            </a:prstGeom>
          </p:spPr>
          <p:style>
            <a:lnRef idx="1">
              <a:schemeClr val="accent4"/>
            </a:lnRef>
            <a:fillRef idx="2">
              <a:schemeClr val="accent4"/>
            </a:fillRef>
            <a:effectRef idx="1">
              <a:schemeClr val="accent4"/>
            </a:effectRef>
            <a:fontRef idx="minor">
              <a:schemeClr val="dk1"/>
            </a:fontRef>
          </p:style>
          <p:txBody>
            <a:bodyPr rtlCol="0" anchor="ctr"/>
            <a:p>
              <a:pPr algn="ctr"/>
              <a:r>
                <a:rPr lang="en-US" sz="1620"/>
                <a:t>App</a:t>
              </a:r>
              <a:endParaRPr lang="en-US" sz="1620"/>
            </a:p>
          </p:txBody>
        </p:sp>
        <p:pic>
          <p:nvPicPr>
            <p:cNvPr id="58" name="Picture 57"/>
            <p:cNvPicPr>
              <a:picLocks noChangeAspect="1"/>
            </p:cNvPicPr>
            <p:nvPr/>
          </p:nvPicPr>
          <p:blipFill>
            <a:blip r:embed="rId4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736" y="2763"/>
              <a:ext cx="800" cy="732"/>
            </a:xfrm>
            <a:prstGeom prst="rect">
              <a:avLst/>
            </a:prstGeom>
          </p:spPr>
        </p:pic>
      </p:grpSp>
      <p:sp>
        <p:nvSpPr>
          <p:cNvPr id="23" name="Down Arrow 22"/>
          <p:cNvSpPr/>
          <p:nvPr/>
        </p:nvSpPr>
        <p:spPr>
          <a:xfrm>
            <a:off x="5099570" y="3566750"/>
            <a:ext cx="82298" cy="329192"/>
          </a:xfrm>
          <a:prstGeom prst="downArrow">
            <a:avLst>
              <a:gd name="adj1" fmla="val 50000"/>
              <a:gd name="adj2" fmla="val 857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 b="1"/>
          </a:p>
        </p:txBody>
      </p:sp>
      <p:cxnSp>
        <p:nvCxnSpPr>
          <p:cNvPr id="76" name="Straight Connector 75"/>
          <p:cNvCxnSpPr>
            <a:endCxn id="28" idx="1"/>
          </p:cNvCxnSpPr>
          <p:nvPr/>
        </p:nvCxnSpPr>
        <p:spPr>
          <a:xfrm>
            <a:off x="7533073" y="5214994"/>
            <a:ext cx="1532227" cy="341193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>
            <a:endCxn id="8" idx="1"/>
          </p:cNvCxnSpPr>
          <p:nvPr/>
        </p:nvCxnSpPr>
        <p:spPr>
          <a:xfrm flipV="1">
            <a:off x="7520499" y="3333002"/>
            <a:ext cx="1507080" cy="1752831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Straight Connector 77"/>
          <p:cNvCxnSpPr>
            <a:endCxn id="31" idx="1"/>
          </p:cNvCxnSpPr>
          <p:nvPr/>
        </p:nvCxnSpPr>
        <p:spPr>
          <a:xfrm flipV="1">
            <a:off x="7520499" y="4444595"/>
            <a:ext cx="1507080" cy="696675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/>
          <p:cNvCxnSpPr>
            <a:endCxn id="34" idx="1"/>
          </p:cNvCxnSpPr>
          <p:nvPr/>
        </p:nvCxnSpPr>
        <p:spPr>
          <a:xfrm>
            <a:off x="7533073" y="5257858"/>
            <a:ext cx="1494507" cy="1409923"/>
          </a:xfrm>
          <a:prstGeom prst="line">
            <a:avLst/>
          </a:prstGeom>
          <a:ln>
            <a:solidFill>
              <a:srgbClr val="FF8D4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4" name="Picture 10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198728" y="7523336"/>
            <a:ext cx="1045298" cy="568084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709829" y="3970239"/>
            <a:ext cx="1045298" cy="568084"/>
          </a:xfrm>
          <a:prstGeom prst="rect">
            <a:avLst/>
          </a:prstGeom>
        </p:spPr>
      </p:pic>
      <p:sp>
        <p:nvSpPr>
          <p:cNvPr id="26" name="Rectangles 25"/>
          <p:cNvSpPr/>
          <p:nvPr/>
        </p:nvSpPr>
        <p:spPr>
          <a:xfrm>
            <a:off x="3307304" y="3493025"/>
            <a:ext cx="7150201" cy="3943441"/>
          </a:xfrm>
          <a:prstGeom prst="rect">
            <a:avLst/>
          </a:prstGeom>
          <a:solidFill>
            <a:schemeClr val="accent5">
              <a:alpha val="16000"/>
            </a:schemeClr>
          </a:solidFill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80" name="Rectangles 79"/>
          <p:cNvSpPr/>
          <p:nvPr/>
        </p:nvSpPr>
        <p:spPr>
          <a:xfrm>
            <a:off x="6835255" y="4209131"/>
            <a:ext cx="1625383" cy="2602099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3" name="Rectangles 2"/>
          <p:cNvSpPr/>
          <p:nvPr/>
        </p:nvSpPr>
        <p:spPr>
          <a:xfrm>
            <a:off x="3502477" y="5090404"/>
            <a:ext cx="1187033" cy="748682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App</a:t>
            </a:r>
            <a:endParaRPr lang="en-US" sz="1620"/>
          </a:p>
        </p:txBody>
      </p:sp>
      <p:sp>
        <p:nvSpPr>
          <p:cNvPr id="59" name="Rectangles 58"/>
          <p:cNvSpPr/>
          <p:nvPr/>
        </p:nvSpPr>
        <p:spPr>
          <a:xfrm>
            <a:off x="7082149" y="5657346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sp>
        <p:nvSpPr>
          <p:cNvPr id="60" name="Rectangles 59"/>
          <p:cNvSpPr/>
          <p:nvPr/>
        </p:nvSpPr>
        <p:spPr>
          <a:xfrm>
            <a:off x="7082149" y="5048112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sp>
        <p:nvSpPr>
          <p:cNvPr id="61" name="Rectangles 60"/>
          <p:cNvSpPr/>
          <p:nvPr/>
        </p:nvSpPr>
        <p:spPr>
          <a:xfrm>
            <a:off x="7082149" y="4438879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/>
              <a:t>CProcess</a:t>
            </a:r>
            <a:endParaRPr lang="en-US" sz="1260"/>
          </a:p>
        </p:txBody>
      </p:sp>
      <p:sp>
        <p:nvSpPr>
          <p:cNvPr id="62" name="Rectangles 61"/>
          <p:cNvSpPr/>
          <p:nvPr/>
        </p:nvSpPr>
        <p:spPr>
          <a:xfrm>
            <a:off x="7082149" y="6266579"/>
            <a:ext cx="1187033" cy="31376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260">
                <a:sym typeface="+mn-ea"/>
              </a:rPr>
              <a:t>CProcess</a:t>
            </a:r>
            <a:endParaRPr lang="en-US" sz="1260"/>
          </a:p>
        </p:txBody>
      </p:sp>
      <p:cxnSp>
        <p:nvCxnSpPr>
          <p:cNvPr id="63" name="Straight Connector 62"/>
          <p:cNvCxnSpPr>
            <a:stCxn id="9" idx="1"/>
            <a:endCxn id="61" idx="1"/>
          </p:cNvCxnSpPr>
          <p:nvPr/>
        </p:nvCxnSpPr>
        <p:spPr>
          <a:xfrm flipV="1">
            <a:off x="5057278" y="4596046"/>
            <a:ext cx="2024871" cy="868700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4" name="Straight Connector 63"/>
          <p:cNvCxnSpPr>
            <a:stCxn id="9" idx="1"/>
            <a:endCxn id="60" idx="1"/>
          </p:cNvCxnSpPr>
          <p:nvPr/>
        </p:nvCxnSpPr>
        <p:spPr>
          <a:xfrm flipV="1">
            <a:off x="5057278" y="5205279"/>
            <a:ext cx="2024871" cy="259467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Straight Connector 64"/>
          <p:cNvCxnSpPr>
            <a:stCxn id="9" idx="1"/>
            <a:endCxn id="59" idx="1"/>
          </p:cNvCxnSpPr>
          <p:nvPr/>
        </p:nvCxnSpPr>
        <p:spPr>
          <a:xfrm>
            <a:off x="5057278" y="5464746"/>
            <a:ext cx="2024871" cy="34976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6" name="Straight Connector 65"/>
          <p:cNvCxnSpPr>
            <a:stCxn id="9" idx="1"/>
            <a:endCxn id="62" idx="1"/>
          </p:cNvCxnSpPr>
          <p:nvPr/>
        </p:nvCxnSpPr>
        <p:spPr>
          <a:xfrm>
            <a:off x="5057278" y="5464746"/>
            <a:ext cx="2024871" cy="958999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7" name="Straight Connector 66"/>
          <p:cNvCxnSpPr>
            <a:stCxn id="6" idx="3"/>
            <a:endCxn id="18" idx="1"/>
          </p:cNvCxnSpPr>
          <p:nvPr/>
        </p:nvCxnSpPr>
        <p:spPr>
          <a:xfrm>
            <a:off x="10251189" y="4068539"/>
            <a:ext cx="368626" cy="400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s 8"/>
          <p:cNvSpPr/>
          <p:nvPr/>
        </p:nvSpPr>
        <p:spPr>
          <a:xfrm>
            <a:off x="5057278" y="5090404"/>
            <a:ext cx="1187033" cy="748682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620"/>
              <a:t>CMain</a:t>
            </a:r>
            <a:endParaRPr lang="en-US" sz="1620"/>
          </a:p>
        </p:txBody>
      </p:sp>
      <p:sp>
        <p:nvSpPr>
          <p:cNvPr id="23" name="Down Arrow 22"/>
          <p:cNvSpPr/>
          <p:nvPr/>
        </p:nvSpPr>
        <p:spPr>
          <a:xfrm rot="16200000">
            <a:off x="4796668" y="5256715"/>
            <a:ext cx="153166" cy="480643"/>
          </a:xfrm>
          <a:prstGeom prst="downArrow">
            <a:avLst>
              <a:gd name="adj1" fmla="val 50000"/>
              <a:gd name="adj2" fmla="val 857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 b="1"/>
          </a:p>
        </p:txBody>
      </p:sp>
      <p:cxnSp>
        <p:nvCxnSpPr>
          <p:cNvPr id="7" name="Straight Connector 6"/>
          <p:cNvCxnSpPr>
            <a:endCxn id="6" idx="0"/>
          </p:cNvCxnSpPr>
          <p:nvPr/>
        </p:nvCxnSpPr>
        <p:spPr>
          <a:xfrm flipV="1">
            <a:off x="8258323" y="3813644"/>
            <a:ext cx="1399636" cy="1009864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/>
          <p:cNvCxnSpPr>
            <a:endCxn id="6" idx="0"/>
          </p:cNvCxnSpPr>
          <p:nvPr/>
        </p:nvCxnSpPr>
        <p:spPr>
          <a:xfrm flipV="1">
            <a:off x="8253179" y="3813644"/>
            <a:ext cx="1404779" cy="1568804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>
            <a:endCxn id="6" idx="0"/>
          </p:cNvCxnSpPr>
          <p:nvPr/>
        </p:nvCxnSpPr>
        <p:spPr>
          <a:xfrm flipV="1">
            <a:off x="8236034" y="3813644"/>
            <a:ext cx="1421925" cy="2383781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/>
          <p:cNvCxnSpPr>
            <a:endCxn id="6" idx="0"/>
          </p:cNvCxnSpPr>
          <p:nvPr/>
        </p:nvCxnSpPr>
        <p:spPr>
          <a:xfrm flipV="1">
            <a:off x="8252608" y="3813644"/>
            <a:ext cx="1405351" cy="2957581"/>
          </a:xfrm>
          <a:prstGeom prst="line">
            <a:avLst/>
          </a:prstGeom>
          <a:ln w="12700">
            <a:solidFill>
              <a:srgbClr val="FF8D4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s 5"/>
          <p:cNvSpPr/>
          <p:nvPr/>
        </p:nvSpPr>
        <p:spPr>
          <a:xfrm>
            <a:off x="9064156" y="3813644"/>
            <a:ext cx="1187033" cy="509218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API/WSS</a:t>
            </a:r>
            <a:endParaRPr lang="en-US" sz="1260"/>
          </a:p>
        </p:txBody>
      </p:sp>
      <p:cxnSp>
        <p:nvCxnSpPr>
          <p:cNvPr id="15" name="Elbow Connector 14"/>
          <p:cNvCxnSpPr>
            <a:stCxn id="6" idx="1"/>
            <a:endCxn id="9" idx="0"/>
          </p:cNvCxnSpPr>
          <p:nvPr/>
        </p:nvCxnSpPr>
        <p:spPr>
          <a:xfrm rot="10800000" flipV="1">
            <a:off x="5651080" y="4068539"/>
            <a:ext cx="3413076" cy="1021865"/>
          </a:xfrm>
          <a:prstGeom prst="bentConnector2">
            <a:avLst/>
          </a:prstGeom>
          <a:ln>
            <a:solidFill>
              <a:schemeClr val="accent5">
                <a:lumMod val="50000"/>
              </a:schemeClr>
            </a:solidFill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4" name="Straight Connector 83"/>
          <p:cNvCxnSpPr>
            <a:stCxn id="6" idx="2"/>
            <a:endCxn id="14" idx="0"/>
          </p:cNvCxnSpPr>
          <p:nvPr/>
        </p:nvCxnSpPr>
        <p:spPr>
          <a:xfrm>
            <a:off x="9657959" y="4322862"/>
            <a:ext cx="5144" cy="39205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9" name="Straight Connector 88"/>
          <p:cNvCxnSpPr>
            <a:endCxn id="88" idx="1"/>
          </p:cNvCxnSpPr>
          <p:nvPr/>
        </p:nvCxnSpPr>
        <p:spPr>
          <a:xfrm>
            <a:off x="8246893" y="4835510"/>
            <a:ext cx="1099591" cy="1344770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traight Connector 89"/>
          <p:cNvCxnSpPr>
            <a:endCxn id="88" idx="1"/>
          </p:cNvCxnSpPr>
          <p:nvPr/>
        </p:nvCxnSpPr>
        <p:spPr>
          <a:xfrm>
            <a:off x="8242892" y="5382448"/>
            <a:ext cx="1103592" cy="797832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Straight Connector 90"/>
          <p:cNvCxnSpPr>
            <a:endCxn id="88" idx="1"/>
          </p:cNvCxnSpPr>
          <p:nvPr/>
        </p:nvCxnSpPr>
        <p:spPr>
          <a:xfrm>
            <a:off x="8246893" y="5961962"/>
            <a:ext cx="1099591" cy="218318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traight Connector 91"/>
          <p:cNvCxnSpPr>
            <a:endCxn id="88" idx="1"/>
          </p:cNvCxnSpPr>
          <p:nvPr/>
        </p:nvCxnSpPr>
        <p:spPr>
          <a:xfrm flipV="1">
            <a:off x="8246893" y="6180280"/>
            <a:ext cx="1099591" cy="422348"/>
          </a:xfrm>
          <a:prstGeom prst="line">
            <a:avLst/>
          </a:prstGeom>
          <a:ln w="12700">
            <a:solidFill>
              <a:srgbClr val="00B050"/>
            </a:solidFill>
            <a:prstDash val="solid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Rectangles 92"/>
          <p:cNvSpPr/>
          <p:nvPr/>
        </p:nvSpPr>
        <p:spPr>
          <a:xfrm>
            <a:off x="9063013" y="6811802"/>
            <a:ext cx="1187033" cy="449781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Update</a:t>
            </a:r>
            <a:endParaRPr lang="en-US" sz="1260"/>
          </a:p>
        </p:txBody>
      </p:sp>
      <p:sp>
        <p:nvSpPr>
          <p:cNvPr id="88" name="Diamond 87"/>
          <p:cNvSpPr/>
          <p:nvPr/>
        </p:nvSpPr>
        <p:spPr>
          <a:xfrm>
            <a:off x="9346484" y="5892809"/>
            <a:ext cx="637809" cy="574371"/>
          </a:xfrm>
          <a:prstGeom prst="diamond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620" b="1"/>
              <a:t>?</a:t>
            </a:r>
            <a:endParaRPr lang="en-US" sz="1620" b="1"/>
          </a:p>
        </p:txBody>
      </p:sp>
      <p:cxnSp>
        <p:nvCxnSpPr>
          <p:cNvPr id="98" name="Straight Connector 97"/>
          <p:cNvCxnSpPr>
            <a:stCxn id="14" idx="2"/>
            <a:endCxn id="88" idx="0"/>
          </p:cNvCxnSpPr>
          <p:nvPr/>
        </p:nvCxnSpPr>
        <p:spPr>
          <a:xfrm>
            <a:off x="9663102" y="5613911"/>
            <a:ext cx="2286" cy="278898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99" name="Straight Connector 98"/>
          <p:cNvCxnSpPr/>
          <p:nvPr/>
        </p:nvCxnSpPr>
        <p:spPr>
          <a:xfrm flipH="1">
            <a:off x="10276907" y="4194843"/>
            <a:ext cx="433207" cy="400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Straight Connector 100"/>
          <p:cNvCxnSpPr>
            <a:stCxn id="88" idx="2"/>
            <a:endCxn id="93" idx="0"/>
          </p:cNvCxnSpPr>
          <p:nvPr/>
        </p:nvCxnSpPr>
        <p:spPr>
          <a:xfrm flipH="1">
            <a:off x="9656815" y="6467180"/>
            <a:ext cx="8573" cy="344622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24" name="Picture 2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4623478"/>
            <a:ext cx="338907" cy="310332"/>
          </a:xfrm>
          <a:prstGeom prst="rect">
            <a:avLst/>
          </a:prstGeom>
        </p:spPr>
      </p:pic>
      <p:pic>
        <p:nvPicPr>
          <p:cNvPr id="81" name="Picture 80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5215566"/>
            <a:ext cx="338907" cy="310332"/>
          </a:xfrm>
          <a:prstGeom prst="rect">
            <a:avLst/>
          </a:prstGeom>
        </p:spPr>
      </p:pic>
      <p:pic>
        <p:nvPicPr>
          <p:cNvPr id="82" name="Picture 81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5814512"/>
            <a:ext cx="338907" cy="310332"/>
          </a:xfrm>
          <a:prstGeom prst="rect">
            <a:avLst/>
          </a:prstGeom>
        </p:spPr>
      </p:pic>
      <p:pic>
        <p:nvPicPr>
          <p:cNvPr id="83" name="Picture 82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8013144" y="6431174"/>
            <a:ext cx="338907" cy="310332"/>
          </a:xfrm>
          <a:prstGeom prst="rect">
            <a:avLst/>
          </a:prstGeom>
        </p:spPr>
      </p:pic>
      <p:sp>
        <p:nvSpPr>
          <p:cNvPr id="103" name="Rectangles 102"/>
          <p:cNvSpPr/>
          <p:nvPr/>
        </p:nvSpPr>
        <p:spPr>
          <a:xfrm>
            <a:off x="5061850" y="6811802"/>
            <a:ext cx="1187033" cy="469784"/>
          </a:xfrm>
          <a:prstGeom prst="rect">
            <a:avLst/>
          </a:prstGeom>
          <a:solidFill>
            <a:srgbClr val="97BE97"/>
          </a:solidFill>
          <a:ln w="12700">
            <a:solidFill>
              <a:schemeClr val="accent1"/>
            </a:solidFill>
          </a:ln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260"/>
              <a:t>Order API</a:t>
            </a:r>
            <a:endParaRPr lang="en-US" sz="1260"/>
          </a:p>
        </p:txBody>
      </p:sp>
      <p:cxnSp>
        <p:nvCxnSpPr>
          <p:cNvPr id="106" name="Straight Connector 105"/>
          <p:cNvCxnSpPr/>
          <p:nvPr/>
        </p:nvCxnSpPr>
        <p:spPr>
          <a:xfrm flipH="1">
            <a:off x="5811104" y="7254153"/>
            <a:ext cx="1143" cy="321762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1362782" y="7874245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App Thread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grpSp>
        <p:nvGrpSpPr>
          <p:cNvPr id="4" name="Group 3"/>
          <p:cNvGrpSpPr/>
          <p:nvPr/>
        </p:nvGrpSpPr>
        <p:grpSpPr>
          <a:xfrm>
            <a:off x="5170437" y="7509048"/>
            <a:ext cx="363482" cy="286900"/>
            <a:chOff x="12459" y="1283"/>
            <a:chExt cx="636" cy="502"/>
          </a:xfrm>
        </p:grpSpPr>
        <p:pic>
          <p:nvPicPr>
            <p:cNvPr id="8" name="Picture 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13" name="Picture 1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16" name="Picture 15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7" name="Group 16"/>
          <p:cNvGrpSpPr/>
          <p:nvPr/>
        </p:nvGrpSpPr>
        <p:grpSpPr>
          <a:xfrm>
            <a:off x="10619815" y="3971953"/>
            <a:ext cx="363482" cy="286900"/>
            <a:chOff x="12459" y="1283"/>
            <a:chExt cx="636" cy="502"/>
          </a:xfrm>
        </p:grpSpPr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19" name="Picture 18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20" name="Picture 19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cxnSp>
        <p:nvCxnSpPr>
          <p:cNvPr id="28" name="Straight Connector 27"/>
          <p:cNvCxnSpPr>
            <a:stCxn id="93" idx="1"/>
            <a:endCxn id="103" idx="3"/>
          </p:cNvCxnSpPr>
          <p:nvPr/>
        </p:nvCxnSpPr>
        <p:spPr>
          <a:xfrm flipH="1">
            <a:off x="6248883" y="7036978"/>
            <a:ext cx="2814131" cy="9716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29" name="Straight Connector 28"/>
          <p:cNvCxnSpPr>
            <a:stCxn id="103" idx="0"/>
          </p:cNvCxnSpPr>
          <p:nvPr/>
        </p:nvCxnSpPr>
        <p:spPr>
          <a:xfrm flipH="1" flipV="1">
            <a:off x="5648794" y="5828799"/>
            <a:ext cx="6858" cy="983003"/>
          </a:xfrm>
          <a:prstGeom prst="line">
            <a:avLst/>
          </a:prstGeom>
          <a:ln>
            <a:solidFill>
              <a:schemeClr val="accent5">
                <a:lumMod val="50000"/>
              </a:schemeClr>
            </a:solidFill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pic>
        <p:nvPicPr>
          <p:cNvPr id="33" name="Picture 32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973561" y="4322862"/>
            <a:ext cx="252609" cy="244608"/>
          </a:xfrm>
          <a:prstGeom prst="rect">
            <a:avLst/>
          </a:prstGeom>
        </p:spPr>
      </p:pic>
      <p:pic>
        <p:nvPicPr>
          <p:cNvPr id="34" name="Picture 33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973561" y="4917236"/>
            <a:ext cx="248608" cy="240607"/>
          </a:xfrm>
          <a:prstGeom prst="rect">
            <a:avLst/>
          </a:prstGeom>
        </p:spPr>
      </p:pic>
      <p:pic>
        <p:nvPicPr>
          <p:cNvPr id="35" name="Picture 3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73561" y="5491035"/>
            <a:ext cx="256038" cy="248608"/>
          </a:xfrm>
          <a:prstGeom prst="rect">
            <a:avLst/>
          </a:prstGeom>
        </p:spPr>
      </p:pic>
      <p:pic>
        <p:nvPicPr>
          <p:cNvPr id="36" name="Picture 3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973561" y="6092839"/>
            <a:ext cx="275469" cy="250894"/>
          </a:xfrm>
          <a:prstGeom prst="rect">
            <a:avLst/>
          </a:prstGeom>
        </p:spPr>
      </p:pic>
      <p:grpSp>
        <p:nvGrpSpPr>
          <p:cNvPr id="42" name="Group 41"/>
          <p:cNvGrpSpPr/>
          <p:nvPr/>
        </p:nvGrpSpPr>
        <p:grpSpPr>
          <a:xfrm>
            <a:off x="9222466" y="4684630"/>
            <a:ext cx="427492" cy="333764"/>
            <a:chOff x="16290" y="4518"/>
            <a:chExt cx="748" cy="584"/>
          </a:xfrm>
        </p:grpSpPr>
        <p:pic>
          <p:nvPicPr>
            <p:cNvPr id="40" name="Picture 39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8" name="Oval 37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41" name="Picture 40"/>
            <p:cNvPicPr>
              <a:picLocks noChangeAspect="1"/>
            </p:cNvPicPr>
            <p:nvPr/>
          </p:nvPicPr>
          <p:blipFill>
            <a:blip r:embed="rId10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cxnSp>
        <p:nvCxnSpPr>
          <p:cNvPr id="105" name="Straight Connector 104"/>
          <p:cNvCxnSpPr/>
          <p:nvPr/>
        </p:nvCxnSpPr>
        <p:spPr>
          <a:xfrm flipH="1" flipV="1">
            <a:off x="5549351" y="7273013"/>
            <a:ext cx="5144" cy="317761"/>
          </a:xfrm>
          <a:prstGeom prst="line">
            <a:avLst/>
          </a:prstGeom>
          <a:ln w="12700">
            <a:solidFill>
              <a:srgbClr val="00B0F0"/>
            </a:solidFill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" name="Picture 13"/>
          <p:cNvPicPr>
            <a:picLocks noChangeAspect="1"/>
          </p:cNvPicPr>
          <p:nvPr/>
        </p:nvPicPr>
        <p:blipFill>
          <a:blip r:embed="rId11">
            <a:clrChange>
              <a:clrFrom>
                <a:srgbClr val="FFFFFF">
                  <a:alpha val="100000"/>
                </a:srgbClr>
              </a:clrFrom>
              <a:clrTo>
                <a:srgbClr val="FFFFFF">
                  <a:alpha val="100000"/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269044" y="4714920"/>
            <a:ext cx="786974" cy="89899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ctangles 36"/>
          <p:cNvSpPr/>
          <p:nvPr/>
        </p:nvSpPr>
        <p:spPr>
          <a:xfrm>
            <a:off x="5204157" y="4058823"/>
            <a:ext cx="882988" cy="385200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App</a:t>
            </a:r>
            <a:endParaRPr lang="en-US" sz="1080"/>
          </a:p>
        </p:txBody>
      </p:sp>
      <p:sp>
        <p:nvSpPr>
          <p:cNvPr id="44" name="Flowchart: Terminator 43"/>
          <p:cNvSpPr/>
          <p:nvPr/>
        </p:nvSpPr>
        <p:spPr>
          <a:xfrm>
            <a:off x="5290455" y="3541604"/>
            <a:ext cx="716677" cy="192028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810">
                <a:solidFill>
                  <a:schemeClr val="tx1">
                    <a:lumMod val="75000"/>
                    <a:lumOff val="25000"/>
                  </a:schemeClr>
                </a:solidFill>
              </a:rPr>
              <a:t>Start</a:t>
            </a:r>
            <a:endParaRPr lang="en-US" sz="81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53" name="Straight Arrow Connector 52"/>
          <p:cNvCxnSpPr>
            <a:stCxn id="44" idx="2"/>
            <a:endCxn id="37" idx="0"/>
          </p:cNvCxnSpPr>
          <p:nvPr/>
        </p:nvCxnSpPr>
        <p:spPr>
          <a:xfrm flipH="1">
            <a:off x="5645936" y="3733632"/>
            <a:ext cx="2858" cy="325191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54" name="Rectangles 53"/>
          <p:cNvSpPr/>
          <p:nvPr/>
        </p:nvSpPr>
        <p:spPr>
          <a:xfrm>
            <a:off x="5207586" y="4592045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CMain</a:t>
            </a:r>
            <a:endParaRPr lang="en-US" sz="1080"/>
          </a:p>
        </p:txBody>
      </p:sp>
      <p:sp>
        <p:nvSpPr>
          <p:cNvPr id="55" name="Rectangles 54"/>
          <p:cNvSpPr/>
          <p:nvPr/>
        </p:nvSpPr>
        <p:spPr>
          <a:xfrm>
            <a:off x="6863259" y="4592045"/>
            <a:ext cx="822979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1080"/>
              <a:t>CProcess</a:t>
            </a:r>
            <a:endParaRPr lang="en-US" sz="1080"/>
          </a:p>
        </p:txBody>
      </p:sp>
      <p:cxnSp>
        <p:nvCxnSpPr>
          <p:cNvPr id="56" name="Straight Arrow Connector 55"/>
          <p:cNvCxnSpPr>
            <a:stCxn id="54" idx="3"/>
            <a:endCxn id="55" idx="1"/>
          </p:cNvCxnSpPr>
          <p:nvPr/>
        </p:nvCxnSpPr>
        <p:spPr>
          <a:xfrm>
            <a:off x="6090573" y="4756641"/>
            <a:ext cx="772686" cy="0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63" name="Rectangles 62"/>
          <p:cNvSpPr/>
          <p:nvPr/>
        </p:nvSpPr>
        <p:spPr>
          <a:xfrm>
            <a:off x="5207586" y="4934381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4" name="Rectangles 63"/>
          <p:cNvSpPr/>
          <p:nvPr/>
        </p:nvSpPr>
        <p:spPr>
          <a:xfrm>
            <a:off x="5647651" y="5277861"/>
            <a:ext cx="43835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5" name="Rectangles 64"/>
          <p:cNvSpPr/>
          <p:nvPr/>
        </p:nvSpPr>
        <p:spPr>
          <a:xfrm>
            <a:off x="5201299" y="5623055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7" name="Rectangles 66"/>
          <p:cNvSpPr/>
          <p:nvPr/>
        </p:nvSpPr>
        <p:spPr>
          <a:xfrm>
            <a:off x="6866117" y="4938382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init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68" name="Rectangles 67"/>
          <p:cNvSpPr/>
          <p:nvPr/>
        </p:nvSpPr>
        <p:spPr>
          <a:xfrm>
            <a:off x="6868403" y="5284147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init</a:t>
            </a:r>
            <a:endParaRPr lang="en-US" sz="540"/>
          </a:p>
        </p:txBody>
      </p:sp>
      <p:sp>
        <p:nvSpPr>
          <p:cNvPr id="69" name="Rectangles 68"/>
          <p:cNvSpPr/>
          <p:nvPr/>
        </p:nvSpPr>
        <p:spPr>
          <a:xfrm>
            <a:off x="6868403" y="5629913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init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74" name="Rectangles 73"/>
          <p:cNvSpPr/>
          <p:nvPr/>
        </p:nvSpPr>
        <p:spPr>
          <a:xfrm>
            <a:off x="6868403" y="5975678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76" name="Straight Arrow Connector 75"/>
          <p:cNvCxnSpPr>
            <a:stCxn id="67" idx="1"/>
            <a:endCxn id="63" idx="3"/>
          </p:cNvCxnSpPr>
          <p:nvPr/>
        </p:nvCxnSpPr>
        <p:spPr>
          <a:xfrm flipH="1" flipV="1">
            <a:off x="6090573" y="5098977"/>
            <a:ext cx="775543" cy="4001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79" name="Straight Arrow Connector 78"/>
          <p:cNvCxnSpPr>
            <a:stCxn id="64" idx="3"/>
            <a:endCxn id="68" idx="1"/>
          </p:cNvCxnSpPr>
          <p:nvPr/>
        </p:nvCxnSpPr>
        <p:spPr>
          <a:xfrm>
            <a:off x="6086001" y="5442457"/>
            <a:ext cx="782401" cy="6287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81" name="Rectangles 80"/>
          <p:cNvSpPr/>
          <p:nvPr/>
        </p:nvSpPr>
        <p:spPr>
          <a:xfrm>
            <a:off x="5192726" y="6323730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sp>
        <p:nvSpPr>
          <p:cNvPr id="86" name="Rectangles 85"/>
          <p:cNvSpPr/>
          <p:nvPr/>
        </p:nvSpPr>
        <p:spPr>
          <a:xfrm>
            <a:off x="5196155" y="7016404"/>
            <a:ext cx="882988" cy="329192"/>
          </a:xfrm>
          <a:prstGeom prst="rect">
            <a:avLst/>
          </a:prstGeom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87" name="Rectangles 86"/>
          <p:cNvSpPr/>
          <p:nvPr/>
        </p:nvSpPr>
        <p:spPr>
          <a:xfrm>
            <a:off x="6863259" y="6321444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api</a:t>
            </a:r>
            <a:endParaRPr lang="en-US" sz="540">
              <a:solidFill>
                <a:schemeClr val="tx1"/>
              </a:solidFill>
            </a:endParaRPr>
          </a:p>
        </p:txBody>
      </p:sp>
      <p:sp>
        <p:nvSpPr>
          <p:cNvPr id="89" name="Rectangles 88"/>
          <p:cNvSpPr/>
          <p:nvPr/>
        </p:nvSpPr>
        <p:spPr>
          <a:xfrm>
            <a:off x="6868403" y="7018690"/>
            <a:ext cx="822979" cy="32862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>
                <a:solidFill>
                  <a:schemeClr val="tx1"/>
                </a:solidFill>
              </a:rPr>
              <a:t>update</a:t>
            </a:r>
            <a:endParaRPr lang="en-US" sz="540">
              <a:solidFill>
                <a:schemeClr val="tx1"/>
              </a:solidFill>
            </a:endParaRPr>
          </a:p>
        </p:txBody>
      </p:sp>
      <p:cxnSp>
        <p:nvCxnSpPr>
          <p:cNvPr id="90" name="Straight Arrow Connector 89"/>
          <p:cNvCxnSpPr>
            <a:stCxn id="87" idx="1"/>
            <a:endCxn id="81" idx="3"/>
          </p:cNvCxnSpPr>
          <p:nvPr/>
        </p:nvCxnSpPr>
        <p:spPr>
          <a:xfrm flipH="1">
            <a:off x="6075714" y="6486040"/>
            <a:ext cx="787545" cy="2286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2" name="Rectangles 101"/>
          <p:cNvSpPr/>
          <p:nvPr/>
        </p:nvSpPr>
        <p:spPr>
          <a:xfrm>
            <a:off x="5197870" y="5277861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103" name="Straight Arrow Connector 102"/>
          <p:cNvCxnSpPr>
            <a:stCxn id="69" idx="1"/>
            <a:endCxn id="65" idx="3"/>
          </p:cNvCxnSpPr>
          <p:nvPr/>
        </p:nvCxnSpPr>
        <p:spPr>
          <a:xfrm flipH="1" flipV="1">
            <a:off x="6084287" y="5787651"/>
            <a:ext cx="784116" cy="6858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05" name="Rectangles 104"/>
          <p:cNvSpPr/>
          <p:nvPr/>
        </p:nvSpPr>
        <p:spPr>
          <a:xfrm>
            <a:off x="5193298" y="5971106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107" name="Rectangles 106"/>
          <p:cNvSpPr/>
          <p:nvPr/>
        </p:nvSpPr>
        <p:spPr>
          <a:xfrm>
            <a:off x="5645365" y="5971106"/>
            <a:ext cx="43092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api</a:t>
            </a:r>
            <a:endParaRPr lang="en-US" sz="540"/>
          </a:p>
        </p:txBody>
      </p:sp>
      <p:cxnSp>
        <p:nvCxnSpPr>
          <p:cNvPr id="110" name="Straight Arrow Connector 109"/>
          <p:cNvCxnSpPr>
            <a:stCxn id="107" idx="3"/>
            <a:endCxn id="74" idx="1"/>
          </p:cNvCxnSpPr>
          <p:nvPr/>
        </p:nvCxnSpPr>
        <p:spPr>
          <a:xfrm>
            <a:off x="6076286" y="6135702"/>
            <a:ext cx="792117" cy="4572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112" name="Rectangles 111"/>
          <p:cNvSpPr/>
          <p:nvPr/>
        </p:nvSpPr>
        <p:spPr>
          <a:xfrm>
            <a:off x="5187011" y="7361026"/>
            <a:ext cx="882988" cy="329192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540"/>
              <a:t>Ready</a:t>
            </a:r>
            <a:endParaRPr lang="en-US" sz="540"/>
          </a:p>
        </p:txBody>
      </p:sp>
      <p:sp>
        <p:nvSpPr>
          <p:cNvPr id="113" name="Rectangles 112"/>
          <p:cNvSpPr/>
          <p:nvPr/>
        </p:nvSpPr>
        <p:spPr>
          <a:xfrm>
            <a:off x="6866117" y="6667209"/>
            <a:ext cx="822979" cy="3286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sp>
        <p:nvSpPr>
          <p:cNvPr id="114" name="Rectangles 113"/>
          <p:cNvSpPr/>
          <p:nvPr/>
        </p:nvSpPr>
        <p:spPr>
          <a:xfrm>
            <a:off x="5187011" y="6668352"/>
            <a:ext cx="438351" cy="329192"/>
          </a:xfrm>
          <a:prstGeom prst="rect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wait</a:t>
            </a:r>
            <a:endParaRPr lang="en-US" sz="540"/>
          </a:p>
        </p:txBody>
      </p:sp>
      <p:sp>
        <p:nvSpPr>
          <p:cNvPr id="115" name="Rectangles 114"/>
          <p:cNvSpPr/>
          <p:nvPr/>
        </p:nvSpPr>
        <p:spPr>
          <a:xfrm>
            <a:off x="5634506" y="6668352"/>
            <a:ext cx="438351" cy="329192"/>
          </a:xfrm>
          <a:prstGeom prst="rect">
            <a:avLst/>
          </a:prstGeom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540"/>
              <a:t>update</a:t>
            </a:r>
            <a:endParaRPr lang="en-US" sz="540"/>
          </a:p>
        </p:txBody>
      </p:sp>
      <p:cxnSp>
        <p:nvCxnSpPr>
          <p:cNvPr id="116" name="Straight Arrow Connector 115"/>
          <p:cNvCxnSpPr>
            <a:stCxn id="115" idx="3"/>
            <a:endCxn id="113" idx="1"/>
          </p:cNvCxnSpPr>
          <p:nvPr/>
        </p:nvCxnSpPr>
        <p:spPr>
          <a:xfrm flipV="1">
            <a:off x="6072857" y="6831805"/>
            <a:ext cx="793260" cy="1143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118" name="Straight Arrow Connector 117"/>
          <p:cNvCxnSpPr>
            <a:stCxn id="89" idx="1"/>
            <a:endCxn id="86" idx="3"/>
          </p:cNvCxnSpPr>
          <p:nvPr/>
        </p:nvCxnSpPr>
        <p:spPr>
          <a:xfrm flipH="1" flipV="1">
            <a:off x="6079143" y="7181000"/>
            <a:ext cx="789260" cy="2286"/>
          </a:xfrm>
          <a:prstGeom prst="straightConnector1">
            <a:avLst/>
          </a:prstGeom>
          <a:ln w="12700">
            <a:tailEnd type="triangle" w="med" len="med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grpSp>
        <p:nvGrpSpPr>
          <p:cNvPr id="121" name="Group 120"/>
          <p:cNvGrpSpPr/>
          <p:nvPr/>
        </p:nvGrpSpPr>
        <p:grpSpPr>
          <a:xfrm>
            <a:off x="3614779" y="4880088"/>
            <a:ext cx="1060157" cy="279470"/>
            <a:chOff x="13651" y="855"/>
            <a:chExt cx="1855" cy="489"/>
          </a:xfrm>
        </p:grpSpPr>
        <p:sp>
          <p:nvSpPr>
            <p:cNvPr id="122" name="Rectangles 121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Initialize</a:t>
              </a:r>
              <a:endParaRPr lang="en-US" sz="720"/>
            </a:p>
          </p:txBody>
        </p:sp>
        <p:sp>
          <p:nvSpPr>
            <p:cNvPr id="125" name="Rectangles 124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</p:grpSp>
      <p:cxnSp>
        <p:nvCxnSpPr>
          <p:cNvPr id="137" name="Elbow Connector 136"/>
          <p:cNvCxnSpPr>
            <a:endCxn id="89" idx="3"/>
          </p:cNvCxnSpPr>
          <p:nvPr/>
        </p:nvCxnSpPr>
        <p:spPr>
          <a:xfrm rot="5400000">
            <a:off x="7981997" y="6614345"/>
            <a:ext cx="278327" cy="859556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3" name="Straight Arrow Connector 142"/>
          <p:cNvCxnSpPr>
            <a:stCxn id="63" idx="1"/>
            <a:endCxn id="125" idx="3"/>
          </p:cNvCxnSpPr>
          <p:nvPr/>
        </p:nvCxnSpPr>
        <p:spPr>
          <a:xfrm flipH="1" flipV="1">
            <a:off x="4674935" y="5094977"/>
            <a:ext cx="532650" cy="4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Elbow Connector 153"/>
          <p:cNvCxnSpPr>
            <a:stCxn id="125" idx="2"/>
            <a:endCxn id="102" idx="1"/>
          </p:cNvCxnSpPr>
          <p:nvPr/>
        </p:nvCxnSpPr>
        <p:spPr>
          <a:xfrm rot="5400000" flipV="1">
            <a:off x="4530057" y="4774644"/>
            <a:ext cx="282899" cy="1052727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6" name="Straight Arrow Connector 155"/>
          <p:cNvCxnSpPr>
            <a:stCxn id="74" idx="3"/>
          </p:cNvCxnSpPr>
          <p:nvPr/>
        </p:nvCxnSpPr>
        <p:spPr>
          <a:xfrm>
            <a:off x="7691382" y="6140274"/>
            <a:ext cx="374341" cy="45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57" name="Group 156"/>
          <p:cNvGrpSpPr/>
          <p:nvPr/>
        </p:nvGrpSpPr>
        <p:grpSpPr>
          <a:xfrm>
            <a:off x="8065723" y="5929957"/>
            <a:ext cx="1060157" cy="279470"/>
            <a:chOff x="13651" y="855"/>
            <a:chExt cx="1855" cy="489"/>
          </a:xfrm>
        </p:grpSpPr>
        <p:sp>
          <p:nvSpPr>
            <p:cNvPr id="158" name="Rectangles 157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API</a:t>
              </a:r>
              <a:endParaRPr lang="en-US" sz="720"/>
            </a:p>
          </p:txBody>
        </p:sp>
        <p:sp>
          <p:nvSpPr>
            <p:cNvPr id="159" name="Rectangles 158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Load Candles</a:t>
              </a:r>
              <a:endParaRPr lang="en-US" sz="720"/>
            </a:p>
          </p:txBody>
        </p:sp>
      </p:grpSp>
      <p:sp>
        <p:nvSpPr>
          <p:cNvPr id="57" name="Flowchart: Terminator 56"/>
          <p:cNvSpPr/>
          <p:nvPr/>
        </p:nvSpPr>
        <p:spPr>
          <a:xfrm>
            <a:off x="6242596" y="4718921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78" name="Flowchart: Terminator 77"/>
          <p:cNvSpPr/>
          <p:nvPr/>
        </p:nvSpPr>
        <p:spPr>
          <a:xfrm>
            <a:off x="6260884" y="5018394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80" name="Flowchart: Terminator 79"/>
          <p:cNvSpPr/>
          <p:nvPr/>
        </p:nvSpPr>
        <p:spPr>
          <a:xfrm>
            <a:off x="6271172" y="5707639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91" name="Flowchart: Terminator 90"/>
          <p:cNvSpPr/>
          <p:nvPr/>
        </p:nvSpPr>
        <p:spPr>
          <a:xfrm>
            <a:off x="6271172" y="641688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04" name="Flowchart: Terminator 103"/>
          <p:cNvSpPr/>
          <p:nvPr/>
        </p:nvSpPr>
        <p:spPr>
          <a:xfrm>
            <a:off x="6266600" y="539673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1" name="Flowchart: Terminator 110"/>
          <p:cNvSpPr/>
          <p:nvPr/>
        </p:nvSpPr>
        <p:spPr>
          <a:xfrm>
            <a:off x="6271172" y="6072264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7" name="Flowchart: Terminator 116"/>
          <p:cNvSpPr/>
          <p:nvPr/>
        </p:nvSpPr>
        <p:spPr>
          <a:xfrm>
            <a:off x="6254598" y="6764366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19" name="Flowchart: Terminator 118"/>
          <p:cNvSpPr/>
          <p:nvPr/>
        </p:nvSpPr>
        <p:spPr>
          <a:xfrm>
            <a:off x="6271172" y="7113561"/>
            <a:ext cx="432064" cy="134877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630">
                <a:solidFill>
                  <a:schemeClr val="tx1">
                    <a:lumMod val="75000"/>
                    <a:lumOff val="25000"/>
                  </a:schemeClr>
                </a:solidFill>
              </a:rPr>
              <a:t>ipc</a:t>
            </a:r>
            <a:endParaRPr lang="en-US" sz="63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0" name="Group 159"/>
          <p:cNvGrpSpPr/>
          <p:nvPr/>
        </p:nvGrpSpPr>
        <p:grpSpPr>
          <a:xfrm>
            <a:off x="8020573" y="6619774"/>
            <a:ext cx="1060157" cy="279470"/>
            <a:chOff x="13651" y="855"/>
            <a:chExt cx="1855" cy="489"/>
          </a:xfrm>
        </p:grpSpPr>
        <p:sp>
          <p:nvSpPr>
            <p:cNvPr id="161" name="Rectangles 160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162" name="Rectangles 161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Fractal</a:t>
              </a:r>
              <a:endParaRPr lang="en-US" sz="720"/>
            </a:p>
          </p:txBody>
        </p:sp>
      </p:grpSp>
      <p:cxnSp>
        <p:nvCxnSpPr>
          <p:cNvPr id="163" name="Elbow Connector 162"/>
          <p:cNvCxnSpPr>
            <a:endCxn id="87" idx="3"/>
          </p:cNvCxnSpPr>
          <p:nvPr/>
        </p:nvCxnSpPr>
        <p:spPr>
          <a:xfrm rot="5400000">
            <a:off x="8002856" y="5892809"/>
            <a:ext cx="276612" cy="909849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Arrow Connector 163"/>
          <p:cNvCxnSpPr>
            <a:stCxn id="113" idx="3"/>
          </p:cNvCxnSpPr>
          <p:nvPr/>
        </p:nvCxnSpPr>
        <p:spPr>
          <a:xfrm>
            <a:off x="7689096" y="6831805"/>
            <a:ext cx="325762" cy="28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65" name="Group 164"/>
          <p:cNvGrpSpPr/>
          <p:nvPr/>
        </p:nvGrpSpPr>
        <p:grpSpPr>
          <a:xfrm>
            <a:off x="3614779" y="6968397"/>
            <a:ext cx="1060157" cy="279470"/>
            <a:chOff x="13651" y="855"/>
            <a:chExt cx="1855" cy="489"/>
          </a:xfrm>
        </p:grpSpPr>
        <p:sp>
          <p:nvSpPr>
            <p:cNvPr id="166" name="Rectangles 165"/>
            <p:cNvSpPr/>
            <p:nvPr/>
          </p:nvSpPr>
          <p:spPr>
            <a:xfrm>
              <a:off x="13651" y="85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Update</a:t>
              </a:r>
              <a:endParaRPr lang="en-US" sz="720"/>
            </a:p>
          </p:txBody>
        </p:sp>
        <p:sp>
          <p:nvSpPr>
            <p:cNvPr id="167" name="Rectangles 166"/>
            <p:cNvSpPr/>
            <p:nvPr/>
          </p:nvSpPr>
          <p:spPr>
            <a:xfrm>
              <a:off x="13651" y="1118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Orders</a:t>
              </a:r>
              <a:endParaRPr lang="en-US" sz="720"/>
            </a:p>
          </p:txBody>
        </p:sp>
      </p:grpSp>
      <p:cxnSp>
        <p:nvCxnSpPr>
          <p:cNvPr id="168" name="Straight Arrow Connector 167"/>
          <p:cNvCxnSpPr>
            <a:stCxn id="86" idx="1"/>
            <a:endCxn id="167" idx="3"/>
          </p:cNvCxnSpPr>
          <p:nvPr/>
        </p:nvCxnSpPr>
        <p:spPr>
          <a:xfrm flipH="1">
            <a:off x="4674935" y="7181000"/>
            <a:ext cx="521220" cy="228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Elbow Connector 168"/>
          <p:cNvCxnSpPr>
            <a:stCxn id="167" idx="2"/>
            <a:endCxn id="112" idx="1"/>
          </p:cNvCxnSpPr>
          <p:nvPr/>
        </p:nvCxnSpPr>
        <p:spPr>
          <a:xfrm rot="5400000" flipV="1">
            <a:off x="4527200" y="6865810"/>
            <a:ext cx="277755" cy="1041868"/>
          </a:xfrm>
          <a:prstGeom prst="bentConnector2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9" name="Text Box 278"/>
          <p:cNvSpPr txBox="1"/>
          <p:nvPr/>
        </p:nvSpPr>
        <p:spPr>
          <a:xfrm>
            <a:off x="11166182" y="7921109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Internal IPC Flow 06/05/2025</a:t>
            </a:r>
            <a:endParaRPr lang="en-US" sz="9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10" name="Straight Arrow Connector 9"/>
          <p:cNvCxnSpPr/>
          <p:nvPr/>
        </p:nvCxnSpPr>
        <p:spPr>
          <a:xfrm flipV="1">
            <a:off x="5305886" y="4053937"/>
            <a:ext cx="631522" cy="4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>
            <a:endCxn id="19" idx="3"/>
          </p:cNvCxnSpPr>
          <p:nvPr/>
        </p:nvCxnSpPr>
        <p:spPr>
          <a:xfrm flipH="1" flipV="1">
            <a:off x="5471160" y="4193540"/>
            <a:ext cx="60515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Elbow Connector 288"/>
          <p:cNvCxnSpPr>
            <a:stCxn id="296" idx="2"/>
            <a:endCxn id="103" idx="0"/>
          </p:cNvCxnSpPr>
          <p:nvPr/>
        </p:nvCxnSpPr>
        <p:spPr>
          <a:xfrm rot="10800000" flipV="1">
            <a:off x="5667375" y="5411470"/>
            <a:ext cx="588645" cy="31400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0"/>
          <p:cNvCxnSpPr>
            <a:stCxn id="296" idx="6"/>
            <a:endCxn id="312" idx="0"/>
          </p:cNvCxnSpPr>
          <p:nvPr/>
        </p:nvCxnSpPr>
        <p:spPr>
          <a:xfrm>
            <a:off x="6323965" y="5411470"/>
            <a:ext cx="763905" cy="50101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4" name="Group 323"/>
          <p:cNvGrpSpPr/>
          <p:nvPr/>
        </p:nvGrpSpPr>
        <p:grpSpPr>
          <a:xfrm>
            <a:off x="5844251" y="3274136"/>
            <a:ext cx="841839" cy="2262621"/>
            <a:chOff x="6970" y="2105"/>
            <a:chExt cx="1473" cy="3959"/>
          </a:xfrm>
        </p:grpSpPr>
        <p:grpSp>
          <p:nvGrpSpPr>
            <p:cNvPr id="320" name="Group 319"/>
            <p:cNvGrpSpPr/>
            <p:nvPr/>
          </p:nvGrpSpPr>
          <p:grpSpPr>
            <a:xfrm>
              <a:off x="6970" y="2105"/>
              <a:ext cx="748" cy="584"/>
              <a:chOff x="16290" y="4518"/>
              <a:chExt cx="748" cy="584"/>
            </a:xfrm>
          </p:grpSpPr>
          <p:pic>
            <p:nvPicPr>
              <p:cNvPr id="321" name="Picture 320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2" name="Oval 321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3" name="Picture 322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sp>
          <p:nvSpPr>
            <p:cNvPr id="317" name="Oval 316"/>
            <p:cNvSpPr/>
            <p:nvPr/>
          </p:nvSpPr>
          <p:spPr>
            <a:xfrm>
              <a:off x="7376" y="3913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sp>
          <p:nvSpPr>
            <p:cNvPr id="318" name="Oval 317"/>
            <p:cNvSpPr/>
            <p:nvPr/>
          </p:nvSpPr>
          <p:spPr>
            <a:xfrm>
              <a:off x="7133" y="3655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sp>
          <p:nvSpPr>
            <p:cNvPr id="296" name="Oval 295"/>
            <p:cNvSpPr/>
            <p:nvPr/>
          </p:nvSpPr>
          <p:spPr>
            <a:xfrm>
              <a:off x="7690" y="5785"/>
              <a:ext cx="119" cy="119"/>
            </a:xfrm>
            <a:prstGeom prst="ellipse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125" y="2580"/>
              <a:ext cx="1318" cy="3484"/>
            </a:xfrm>
            <a:prstGeom prst="rect">
              <a:avLst/>
            </a:prstGeom>
          </p:spPr>
        </p:pic>
      </p:grpSp>
      <p:sp>
        <p:nvSpPr>
          <p:cNvPr id="22" name="Flowchart: Decision 21"/>
          <p:cNvSpPr/>
          <p:nvPr/>
        </p:nvSpPr>
        <p:spPr>
          <a:xfrm>
            <a:off x="7470206" y="644603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api client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order id?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Straight Arrow Connector 22"/>
          <p:cNvCxnSpPr>
            <a:stCxn id="55" idx="2"/>
            <a:endCxn id="22" idx="0"/>
          </p:cNvCxnSpPr>
          <p:nvPr/>
        </p:nvCxnSpPr>
        <p:spPr>
          <a:xfrm flipH="1">
            <a:off x="7802637" y="6181359"/>
            <a:ext cx="1270" cy="26479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4810317" y="3498740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3" name="Straight Arrow Connector 192"/>
          <p:cNvCxnSpPr>
            <a:stCxn id="120" idx="1"/>
            <a:endCxn id="285" idx="3"/>
          </p:cNvCxnSpPr>
          <p:nvPr/>
        </p:nvCxnSpPr>
        <p:spPr>
          <a:xfrm flipH="1">
            <a:off x="7109010" y="7846236"/>
            <a:ext cx="361196" cy="5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6" name="Group 55"/>
          <p:cNvGrpSpPr/>
          <p:nvPr/>
        </p:nvGrpSpPr>
        <p:grpSpPr>
          <a:xfrm>
            <a:off x="9945430" y="5841004"/>
            <a:ext cx="1210465" cy="630176"/>
            <a:chOff x="6735" y="4551"/>
            <a:chExt cx="2118" cy="1103"/>
          </a:xfrm>
        </p:grpSpPr>
        <p:grpSp>
          <p:nvGrpSpPr>
            <p:cNvPr id="30" name="Group 29"/>
            <p:cNvGrpSpPr/>
            <p:nvPr/>
          </p:nvGrpSpPr>
          <p:grpSpPr>
            <a:xfrm>
              <a:off x="6998" y="4911"/>
              <a:ext cx="1855" cy="743"/>
              <a:chOff x="13390" y="2048"/>
              <a:chExt cx="1855" cy="743"/>
            </a:xfrm>
          </p:grpSpPr>
          <p:sp>
            <p:nvSpPr>
              <p:cNvPr id="31" name="Rectangles 30"/>
              <p:cNvSpPr/>
              <p:nvPr/>
            </p:nvSpPr>
            <p:spPr>
              <a:xfrm>
                <a:off x="13390" y="2048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REST API</a:t>
                </a:r>
                <a:endParaRPr lang="en-US" sz="720"/>
              </a:p>
            </p:txBody>
          </p:sp>
          <p:sp>
            <p:nvSpPr>
              <p:cNvPr id="32" name="Rectangles 31"/>
              <p:cNvSpPr/>
              <p:nvPr/>
            </p:nvSpPr>
            <p:spPr>
              <a:xfrm>
                <a:off x="13390" y="230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Import</a:t>
                </a:r>
                <a:endParaRPr lang="en-US" sz="720"/>
              </a:p>
            </p:txBody>
          </p:sp>
          <p:sp>
            <p:nvSpPr>
              <p:cNvPr id="34" name="Rectangles 33"/>
              <p:cNvSpPr/>
              <p:nvPr/>
            </p:nvSpPr>
            <p:spPr>
              <a:xfrm>
                <a:off x="13390" y="256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Fetch Active</a:t>
                </a:r>
                <a:endParaRPr lang="en-US" sz="72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735" y="4551"/>
              <a:ext cx="637" cy="502"/>
              <a:chOff x="10155" y="414"/>
              <a:chExt cx="1146" cy="883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36" name="Straight Arrow Connector 35"/>
          <p:cNvCxnSpPr>
            <a:stCxn id="47" idx="4"/>
            <a:endCxn id="150" idx="0"/>
          </p:cNvCxnSpPr>
          <p:nvPr/>
        </p:nvCxnSpPr>
        <p:spPr>
          <a:xfrm flipH="1">
            <a:off x="4940685" y="3759350"/>
            <a:ext cx="5080" cy="2197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>
            <a:stCxn id="148" idx="2"/>
          </p:cNvCxnSpPr>
          <p:nvPr/>
        </p:nvCxnSpPr>
        <p:spPr>
          <a:xfrm flipH="1">
            <a:off x="10626090" y="5563870"/>
            <a:ext cx="635" cy="48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1155894" y="6262578"/>
            <a:ext cx="299473" cy="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4" idx="1"/>
            <a:endCxn id="82" idx="3"/>
          </p:cNvCxnSpPr>
          <p:nvPr/>
        </p:nvCxnSpPr>
        <p:spPr>
          <a:xfrm rot="10800000">
            <a:off x="9184005" y="5824855"/>
            <a:ext cx="911860" cy="58166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>
            <a:endCxn id="8" idx="3"/>
          </p:cNvCxnSpPr>
          <p:nvPr/>
        </p:nvCxnSpPr>
        <p:spPr>
          <a:xfrm flipH="1" flipV="1">
            <a:off x="11156950" y="5207635"/>
            <a:ext cx="370205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>
            <a:endCxn id="34" idx="3"/>
          </p:cNvCxnSpPr>
          <p:nvPr/>
        </p:nvCxnSpPr>
        <p:spPr>
          <a:xfrm flipH="1">
            <a:off x="11156315" y="6403340"/>
            <a:ext cx="33972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10096309" y="5143301"/>
            <a:ext cx="1060157" cy="420634"/>
            <a:chOff x="12732" y="1607"/>
            <a:chExt cx="1855" cy="736"/>
          </a:xfrm>
        </p:grpSpPr>
        <p:sp>
          <p:nvSpPr>
            <p:cNvPr id="148" name="Rectangles 147"/>
            <p:cNvSpPr/>
            <p:nvPr/>
          </p:nvSpPr>
          <p:spPr>
            <a:xfrm>
              <a:off x="12732" y="211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2732" y="186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Message</a:t>
              </a:r>
              <a:endParaRPr lang="en-US" sz="720"/>
            </a:p>
          </p:txBody>
        </p:sp>
      </p:grpSp>
      <p:grpSp>
        <p:nvGrpSpPr>
          <p:cNvPr id="51" name="Group 50"/>
          <p:cNvGrpSpPr/>
          <p:nvPr/>
        </p:nvGrpSpPr>
        <p:grpSpPr>
          <a:xfrm rot="0">
            <a:off x="7274177" y="5764218"/>
            <a:ext cx="1060157" cy="417205"/>
            <a:chOff x="13390" y="2065"/>
            <a:chExt cx="1855" cy="730"/>
          </a:xfrm>
        </p:grpSpPr>
        <p:sp>
          <p:nvSpPr>
            <p:cNvPr id="52" name="Rectangles 51"/>
            <p:cNvSpPr/>
            <p:nvPr/>
          </p:nvSpPr>
          <p:spPr>
            <a:xfrm>
              <a:off x="13390" y="2065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3390" y="231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3390" y="2569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9944287" y="4940541"/>
            <a:ext cx="363482" cy="286900"/>
            <a:chOff x="12459" y="1283"/>
            <a:chExt cx="636" cy="50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11018731" y="5451540"/>
            <a:ext cx="203459" cy="216032"/>
            <a:chOff x="8092" y="1237"/>
            <a:chExt cx="482" cy="524"/>
          </a:xfrm>
        </p:grpSpPr>
        <p:sp>
          <p:nvSpPr>
            <p:cNvPr id="101" name="Oval 100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105" name="Elbow Connector 104"/>
          <p:cNvCxnSpPr>
            <a:stCxn id="9" idx="1"/>
            <a:endCxn id="82" idx="3"/>
          </p:cNvCxnSpPr>
          <p:nvPr/>
        </p:nvCxnSpPr>
        <p:spPr>
          <a:xfrm rot="10800000" flipV="1">
            <a:off x="9183370" y="5352415"/>
            <a:ext cx="912495" cy="472440"/>
          </a:xfrm>
          <a:prstGeom prst="bentConnector3">
            <a:avLst>
              <a:gd name="adj1" fmla="val 499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Flowchart: Terminator 81"/>
          <p:cNvSpPr/>
          <p:nvPr/>
        </p:nvSpPr>
        <p:spPr>
          <a:xfrm>
            <a:off x="8289185" y="5760218"/>
            <a:ext cx="894418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api/wss order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19" name="Straight Arrow Connector 118"/>
          <p:cNvCxnSpPr>
            <a:stCxn id="22" idx="2"/>
            <a:endCxn id="120" idx="0"/>
          </p:cNvCxnSpPr>
          <p:nvPr/>
        </p:nvCxnSpPr>
        <p:spPr>
          <a:xfrm>
            <a:off x="7802827" y="6934677"/>
            <a:ext cx="0" cy="66675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Flowchart: Decision 119"/>
          <p:cNvSpPr/>
          <p:nvPr/>
        </p:nvSpPr>
        <p:spPr>
          <a:xfrm>
            <a:off x="7470206" y="760162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symbol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match?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21" name="Oval 120"/>
          <p:cNvSpPr/>
          <p:nvPr/>
        </p:nvSpPr>
        <p:spPr>
          <a:xfrm>
            <a:off x="7728530" y="720779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126" name="Oval 125"/>
          <p:cNvSpPr/>
          <p:nvPr/>
        </p:nvSpPr>
        <p:spPr>
          <a:xfrm>
            <a:off x="7248459" y="776965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137" name="Straight Arrow Connector 136"/>
          <p:cNvCxnSpPr>
            <a:stCxn id="120" idx="3"/>
            <a:endCxn id="155" idx="1"/>
          </p:cNvCxnSpPr>
          <p:nvPr/>
        </p:nvCxnSpPr>
        <p:spPr>
          <a:xfrm flipV="1">
            <a:off x="8134876" y="7843696"/>
            <a:ext cx="377190" cy="254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3" name="Oval 142"/>
          <p:cNvSpPr/>
          <p:nvPr/>
        </p:nvSpPr>
        <p:spPr>
          <a:xfrm>
            <a:off x="8213745" y="776298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159" name="Group 158"/>
          <p:cNvGrpSpPr/>
          <p:nvPr/>
        </p:nvGrpSpPr>
        <p:grpSpPr>
          <a:xfrm>
            <a:off x="8512075" y="7778670"/>
            <a:ext cx="1060728" cy="422349"/>
            <a:chOff x="7485" y="9213"/>
            <a:chExt cx="1856" cy="739"/>
          </a:xfrm>
        </p:grpSpPr>
        <p:sp>
          <p:nvSpPr>
            <p:cNvPr id="155" name="Rectangles 154"/>
            <p:cNvSpPr/>
            <p:nvPr/>
          </p:nvSpPr>
          <p:spPr>
            <a:xfrm>
              <a:off x="7485" y="9213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Unknown</a:t>
              </a:r>
              <a:endParaRPr lang="en-US" sz="720"/>
            </a:p>
          </p:txBody>
        </p:sp>
        <p:sp>
          <p:nvSpPr>
            <p:cNvPr id="156" name="Rectangles 155"/>
            <p:cNvSpPr/>
            <p:nvPr/>
          </p:nvSpPr>
          <p:spPr>
            <a:xfrm>
              <a:off x="7485" y="94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 Error</a:t>
              </a:r>
              <a:endParaRPr lang="en-US" sz="720"/>
            </a:p>
          </p:txBody>
        </p:sp>
        <p:sp>
          <p:nvSpPr>
            <p:cNvPr id="157" name="Rectangles 156"/>
            <p:cNvSpPr/>
            <p:nvPr/>
          </p:nvSpPr>
          <p:spPr>
            <a:xfrm>
              <a:off x="7486" y="9726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</a:t>
              </a:r>
              <a:endParaRPr lang="en-US" sz="720"/>
            </a:p>
          </p:txBody>
        </p:sp>
      </p:grpSp>
      <p:cxnSp>
        <p:nvCxnSpPr>
          <p:cNvPr id="175" name="Straight Arrow Connector 174"/>
          <p:cNvCxnSpPr>
            <a:stCxn id="22" idx="3"/>
            <a:endCxn id="130" idx="1"/>
          </p:cNvCxnSpPr>
          <p:nvPr/>
        </p:nvCxnSpPr>
        <p:spPr>
          <a:xfrm flipV="1">
            <a:off x="8134876" y="6686831"/>
            <a:ext cx="377190" cy="381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8209173" y="661526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179" name="Group 178"/>
          <p:cNvGrpSpPr/>
          <p:nvPr/>
        </p:nvGrpSpPr>
        <p:grpSpPr>
          <a:xfrm>
            <a:off x="8512075" y="6622060"/>
            <a:ext cx="1060157" cy="422349"/>
            <a:chOff x="10839" y="6941"/>
            <a:chExt cx="1855" cy="739"/>
          </a:xfrm>
        </p:grpSpPr>
        <p:sp>
          <p:nvSpPr>
            <p:cNvPr id="130" name="Rectangles 129"/>
            <p:cNvSpPr/>
            <p:nvPr/>
          </p:nvSpPr>
          <p:spPr>
            <a:xfrm>
              <a:off x="10839" y="6941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Untracked</a:t>
              </a:r>
              <a:endParaRPr lang="en-US" sz="720"/>
            </a:p>
          </p:txBody>
        </p:sp>
        <p:sp>
          <p:nvSpPr>
            <p:cNvPr id="131" name="Rectangles 130"/>
            <p:cNvSpPr/>
            <p:nvPr/>
          </p:nvSpPr>
          <p:spPr>
            <a:xfrm>
              <a:off x="10839" y="719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Log Untracked</a:t>
              </a:r>
              <a:endParaRPr lang="en-US" sz="720"/>
            </a:p>
          </p:txBody>
        </p:sp>
        <p:sp>
          <p:nvSpPr>
            <p:cNvPr id="178" name="Rectangles 177"/>
            <p:cNvSpPr/>
            <p:nvPr/>
          </p:nvSpPr>
          <p:spPr>
            <a:xfrm>
              <a:off x="10839" y="745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cxnSp>
        <p:nvCxnSpPr>
          <p:cNvPr id="192" name="Elbow Connector 191"/>
          <p:cNvCxnSpPr>
            <a:stCxn id="184" idx="1"/>
            <a:endCxn id="46" idx="2"/>
          </p:cNvCxnSpPr>
          <p:nvPr/>
        </p:nvCxnSpPr>
        <p:spPr>
          <a:xfrm rot="10800000">
            <a:off x="2499360" y="5852795"/>
            <a:ext cx="1875155" cy="35026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Flowchart: Decision 184"/>
          <p:cNvSpPr/>
          <p:nvPr/>
        </p:nvSpPr>
        <p:spPr>
          <a:xfrm>
            <a:off x="2171071" y="713843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live?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1" name="Flowchart: Decision 190"/>
          <p:cNvSpPr/>
          <p:nvPr/>
        </p:nvSpPr>
        <p:spPr>
          <a:xfrm>
            <a:off x="2171071" y="6224722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fill?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202" name="Group 201"/>
          <p:cNvGrpSpPr/>
          <p:nvPr/>
        </p:nvGrpSpPr>
        <p:grpSpPr>
          <a:xfrm>
            <a:off x="4410258" y="3978875"/>
            <a:ext cx="1060728" cy="1014436"/>
            <a:chOff x="4479" y="2082"/>
            <a:chExt cx="1856" cy="1775"/>
          </a:xfrm>
        </p:grpSpPr>
        <p:sp>
          <p:nvSpPr>
            <p:cNvPr id="150" name="Rectangles 149"/>
            <p:cNvSpPr/>
            <p:nvPr/>
          </p:nvSpPr>
          <p:spPr>
            <a:xfrm>
              <a:off x="4480" y="208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4480" y="234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186" name="Rectangles 185"/>
            <p:cNvSpPr/>
            <p:nvPr/>
          </p:nvSpPr>
          <p:spPr>
            <a:xfrm>
              <a:off x="4480" y="2599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  <p:sp>
          <p:nvSpPr>
            <p:cNvPr id="187" name="Rectangles 186"/>
            <p:cNvSpPr/>
            <p:nvPr/>
          </p:nvSpPr>
          <p:spPr>
            <a:xfrm>
              <a:off x="4480" y="286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188" name="Rectangles 187"/>
            <p:cNvSpPr/>
            <p:nvPr/>
          </p:nvSpPr>
          <p:spPr>
            <a:xfrm>
              <a:off x="4480" y="312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  <p:sp>
          <p:nvSpPr>
            <p:cNvPr id="189" name="Rectangles 188"/>
            <p:cNvSpPr/>
            <p:nvPr/>
          </p:nvSpPr>
          <p:spPr>
            <a:xfrm>
              <a:off x="4480" y="363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Closed</a:t>
              </a:r>
              <a:endParaRPr lang="en-US" sz="720"/>
            </a:p>
          </p:txBody>
        </p:sp>
        <p:sp>
          <p:nvSpPr>
            <p:cNvPr id="195" name="Rectangles 194"/>
            <p:cNvSpPr/>
            <p:nvPr/>
          </p:nvSpPr>
          <p:spPr>
            <a:xfrm>
              <a:off x="4479" y="3379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Fulfilled</a:t>
              </a:r>
              <a:endParaRPr lang="en-US" sz="720"/>
            </a:p>
          </p:txBody>
        </p:sp>
      </p:grpSp>
      <p:cxnSp>
        <p:nvCxnSpPr>
          <p:cNvPr id="196" name="Elbow Connector 195"/>
          <p:cNvCxnSpPr>
            <a:stCxn id="60" idx="1"/>
            <a:endCxn id="7" idx="4"/>
          </p:cNvCxnSpPr>
          <p:nvPr/>
        </p:nvCxnSpPr>
        <p:spPr>
          <a:xfrm rot="10800000">
            <a:off x="3069590" y="5243195"/>
            <a:ext cx="1304925" cy="39643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Flowchart: Decision 196"/>
          <p:cNvSpPr/>
          <p:nvPr/>
        </p:nvSpPr>
        <p:spPr>
          <a:xfrm>
            <a:off x="2736869" y="670460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98" name="Flowchart: Decision 197"/>
          <p:cNvSpPr/>
          <p:nvPr/>
        </p:nvSpPr>
        <p:spPr>
          <a:xfrm>
            <a:off x="2736869" y="5768910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partial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cancel?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99" name="Elbow Connector 198"/>
          <p:cNvCxnSpPr>
            <a:stCxn id="62" idx="1"/>
            <a:endCxn id="201" idx="2"/>
          </p:cNvCxnSpPr>
          <p:nvPr/>
        </p:nvCxnSpPr>
        <p:spPr>
          <a:xfrm rot="10800000">
            <a:off x="3634740" y="6713855"/>
            <a:ext cx="739775" cy="234569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Flowchart: Decision 199"/>
          <p:cNvSpPr/>
          <p:nvPr/>
        </p:nvSpPr>
        <p:spPr>
          <a:xfrm>
            <a:off x="3302667" y="715494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failed?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1" name="Flowchart: Decision 200"/>
          <p:cNvSpPr/>
          <p:nvPr/>
        </p:nvSpPr>
        <p:spPr>
          <a:xfrm>
            <a:off x="3302095" y="6224722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Expiry?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203" name="Elbow Connector 202"/>
          <p:cNvCxnSpPr>
            <a:stCxn id="201" idx="3"/>
            <a:endCxn id="189" idx="1"/>
          </p:cNvCxnSpPr>
          <p:nvPr/>
        </p:nvCxnSpPr>
        <p:spPr>
          <a:xfrm flipV="1">
            <a:off x="3966845" y="4928870"/>
            <a:ext cx="443865" cy="1540510"/>
          </a:xfrm>
          <a:prstGeom prst="bentConnector3">
            <a:avLst>
              <a:gd name="adj1" fmla="val 500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Straight Arrow Connector 204"/>
          <p:cNvCxnSpPr>
            <a:stCxn id="206" idx="1"/>
            <a:endCxn id="53" idx="6"/>
          </p:cNvCxnSpPr>
          <p:nvPr/>
        </p:nvCxnSpPr>
        <p:spPr>
          <a:xfrm flipH="1" flipV="1">
            <a:off x="1820545" y="8250555"/>
            <a:ext cx="350520" cy="69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Flowchart: Decision 205"/>
          <p:cNvSpPr/>
          <p:nvPr/>
        </p:nvSpPr>
        <p:spPr>
          <a:xfrm>
            <a:off x="2171186" y="8012833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filled?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sp>
        <p:nvSpPr>
          <p:cNvPr id="208" name="Oval 207"/>
          <p:cNvSpPr/>
          <p:nvPr/>
        </p:nvSpPr>
        <p:spPr>
          <a:xfrm>
            <a:off x="2995129" y="544028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0" name="Oval 209"/>
          <p:cNvSpPr/>
          <p:nvPr/>
        </p:nvSpPr>
        <p:spPr>
          <a:xfrm>
            <a:off x="1972310" y="817182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11" name="Oval 210"/>
          <p:cNvSpPr/>
          <p:nvPr/>
        </p:nvSpPr>
        <p:spPr>
          <a:xfrm>
            <a:off x="4114977" y="600532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31" name="Oval 230"/>
          <p:cNvSpPr/>
          <p:nvPr/>
        </p:nvSpPr>
        <p:spPr>
          <a:xfrm>
            <a:off x="8912705" y="4062824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2" name="Straight Arrow Connector 231"/>
          <p:cNvCxnSpPr>
            <a:stCxn id="231" idx="4"/>
            <a:endCxn id="223" idx="0"/>
          </p:cNvCxnSpPr>
          <p:nvPr/>
        </p:nvCxnSpPr>
        <p:spPr>
          <a:xfrm>
            <a:off x="9048154" y="4326291"/>
            <a:ext cx="1715" cy="1983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7557648" y="4638338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2" name="Group 281"/>
          <p:cNvGrpSpPr/>
          <p:nvPr/>
        </p:nvGrpSpPr>
        <p:grpSpPr>
          <a:xfrm>
            <a:off x="8362338" y="4321719"/>
            <a:ext cx="1222467" cy="632322"/>
            <a:chOff x="10983" y="2922"/>
            <a:chExt cx="2139" cy="1106"/>
          </a:xfrm>
        </p:grpSpPr>
        <p:sp>
          <p:nvSpPr>
            <p:cNvPr id="223" name="Rectangles 222"/>
            <p:cNvSpPr/>
            <p:nvPr/>
          </p:nvSpPr>
          <p:spPr>
            <a:xfrm>
              <a:off x="11250" y="3277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24" name="Rectangles 223"/>
            <p:cNvSpPr/>
            <p:nvPr/>
          </p:nvSpPr>
          <p:spPr>
            <a:xfrm>
              <a:off x="11250" y="3538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 Order</a:t>
              </a:r>
              <a:endParaRPr lang="en-US" sz="720"/>
            </a:p>
          </p:txBody>
        </p:sp>
        <p:grpSp>
          <p:nvGrpSpPr>
            <p:cNvPr id="226" name="Group 225"/>
            <p:cNvGrpSpPr/>
            <p:nvPr/>
          </p:nvGrpSpPr>
          <p:grpSpPr>
            <a:xfrm rot="0">
              <a:off x="10983" y="2922"/>
              <a:ext cx="637" cy="502"/>
              <a:chOff x="10155" y="438"/>
              <a:chExt cx="1146" cy="883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28" name="Picture 22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29" name="Picture 228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34" name="Rectangles 233"/>
            <p:cNvSpPr/>
            <p:nvPr/>
          </p:nvSpPr>
          <p:spPr>
            <a:xfrm>
              <a:off x="11250" y="3798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35" name="Straight Arrow Connector 234"/>
          <p:cNvCxnSpPr>
            <a:stCxn id="234" idx="1"/>
            <a:endCxn id="233" idx="3"/>
          </p:cNvCxnSpPr>
          <p:nvPr/>
        </p:nvCxnSpPr>
        <p:spPr>
          <a:xfrm flipH="1" flipV="1">
            <a:off x="8222318" y="4882945"/>
            <a:ext cx="292615" cy="514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1"/>
            <a:endCxn id="241" idx="3"/>
          </p:cNvCxnSpPr>
          <p:nvPr/>
        </p:nvCxnSpPr>
        <p:spPr>
          <a:xfrm flipH="1">
            <a:off x="7158160" y="4882945"/>
            <a:ext cx="399488" cy="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33" idx="2"/>
            <a:endCxn id="243" idx="3"/>
          </p:cNvCxnSpPr>
          <p:nvPr/>
        </p:nvCxnSpPr>
        <p:spPr>
          <a:xfrm rot="5400000">
            <a:off x="7481065" y="4810935"/>
            <a:ext cx="93157" cy="725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7281035" y="480293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41" name="Flowchart: Terminator 240"/>
          <p:cNvSpPr/>
          <p:nvPr/>
        </p:nvSpPr>
        <p:spPr>
          <a:xfrm>
            <a:off x="6639226" y="482522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2" name="Oval 241"/>
          <p:cNvSpPr/>
          <p:nvPr/>
        </p:nvSpPr>
        <p:spPr>
          <a:xfrm>
            <a:off x="7281035" y="5133839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43" name="Flowchart: Terminator 242"/>
          <p:cNvSpPr/>
          <p:nvPr/>
        </p:nvSpPr>
        <p:spPr>
          <a:xfrm>
            <a:off x="6646084" y="515555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  <a:sym typeface="+mn-ea"/>
              </a:rPr>
              <a:t>canceled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244" name="Elbow Connector 243"/>
          <p:cNvCxnSpPr>
            <a:stCxn id="61" idx="1"/>
            <a:endCxn id="314" idx="6"/>
          </p:cNvCxnSpPr>
          <p:nvPr/>
        </p:nvCxnSpPr>
        <p:spPr>
          <a:xfrm rot="10800000">
            <a:off x="3707130" y="6950710"/>
            <a:ext cx="667385" cy="1960880"/>
          </a:xfrm>
          <a:prstGeom prst="bentConnector3">
            <a:avLst>
              <a:gd name="adj1" fmla="val 4995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Oval 255"/>
          <p:cNvSpPr/>
          <p:nvPr/>
        </p:nvSpPr>
        <p:spPr>
          <a:xfrm>
            <a:off x="8909848" y="2982664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7" name="Straight Arrow Connector 256"/>
          <p:cNvCxnSpPr>
            <a:stCxn id="256" idx="4"/>
            <a:endCxn id="249" idx="0"/>
          </p:cNvCxnSpPr>
          <p:nvPr/>
        </p:nvCxnSpPr>
        <p:spPr>
          <a:xfrm>
            <a:off x="9045296" y="3249561"/>
            <a:ext cx="4445" cy="1968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ecision 257"/>
          <p:cNvSpPr/>
          <p:nvPr/>
        </p:nvSpPr>
        <p:spPr>
          <a:xfrm>
            <a:off x="7557648" y="3570751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1" name="Group 280"/>
          <p:cNvGrpSpPr/>
          <p:nvPr/>
        </p:nvGrpSpPr>
        <p:grpSpPr>
          <a:xfrm>
            <a:off x="8362338" y="3248418"/>
            <a:ext cx="1222467" cy="628664"/>
            <a:chOff x="10983" y="956"/>
            <a:chExt cx="2139" cy="1100"/>
          </a:xfrm>
        </p:grpSpPr>
        <p:sp>
          <p:nvSpPr>
            <p:cNvPr id="249" name="Rectangles 248"/>
            <p:cNvSpPr/>
            <p:nvPr/>
          </p:nvSpPr>
          <p:spPr>
            <a:xfrm>
              <a:off x="11250" y="1302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11250" y="156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Place Order</a:t>
              </a:r>
              <a:endParaRPr lang="en-US" sz="720"/>
            </a:p>
          </p:txBody>
        </p:sp>
        <p:grpSp>
          <p:nvGrpSpPr>
            <p:cNvPr id="251" name="Group 250"/>
            <p:cNvGrpSpPr/>
            <p:nvPr/>
          </p:nvGrpSpPr>
          <p:grpSpPr>
            <a:xfrm rot="0">
              <a:off x="10983" y="956"/>
              <a:ext cx="637" cy="502"/>
              <a:chOff x="10155" y="438"/>
              <a:chExt cx="1146" cy="883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53" name="Picture 25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54" name="Picture 25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55" name="Picture 25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59" name="Rectangles 258"/>
            <p:cNvSpPr/>
            <p:nvPr/>
          </p:nvSpPr>
          <p:spPr>
            <a:xfrm>
              <a:off x="11250" y="1826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60" name="Straight Arrow Connector 259"/>
          <p:cNvCxnSpPr>
            <a:stCxn id="259" idx="1"/>
            <a:endCxn id="258" idx="3"/>
          </p:cNvCxnSpPr>
          <p:nvPr/>
        </p:nvCxnSpPr>
        <p:spPr>
          <a:xfrm flipH="1">
            <a:off x="8222318" y="3811358"/>
            <a:ext cx="292615" cy="400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8" idx="1"/>
            <a:endCxn id="264" idx="3"/>
          </p:cNvCxnSpPr>
          <p:nvPr/>
        </p:nvCxnSpPr>
        <p:spPr>
          <a:xfrm flipH="1">
            <a:off x="7118154" y="3815359"/>
            <a:ext cx="439494" cy="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258" idx="2"/>
            <a:endCxn id="266" idx="3"/>
          </p:cNvCxnSpPr>
          <p:nvPr/>
        </p:nvCxnSpPr>
        <p:spPr>
          <a:xfrm rot="5400000">
            <a:off x="7456805" y="3727450"/>
            <a:ext cx="101600" cy="76581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7281035" y="3744491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64" name="Flowchart: Terminator 263"/>
          <p:cNvSpPr/>
          <p:nvPr/>
        </p:nvSpPr>
        <p:spPr>
          <a:xfrm>
            <a:off x="6599220" y="375249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5" name="Oval 264"/>
          <p:cNvSpPr/>
          <p:nvPr/>
        </p:nvSpPr>
        <p:spPr>
          <a:xfrm>
            <a:off x="7281035" y="408181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66" name="Flowchart: Terminator 265"/>
          <p:cNvSpPr/>
          <p:nvPr/>
        </p:nvSpPr>
        <p:spPr>
          <a:xfrm>
            <a:off x="6606078" y="4096098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rejected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83" name="Oval 282"/>
          <p:cNvSpPr/>
          <p:nvPr/>
        </p:nvSpPr>
        <p:spPr>
          <a:xfrm>
            <a:off x="9844843" y="8010768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84" name="Straight Arrow Connector 283"/>
          <p:cNvCxnSpPr>
            <a:stCxn id="157" idx="3"/>
            <a:endCxn id="283" idx="2"/>
          </p:cNvCxnSpPr>
          <p:nvPr/>
        </p:nvCxnSpPr>
        <p:spPr>
          <a:xfrm flipV="1">
            <a:off x="9573260" y="8134350"/>
            <a:ext cx="271780" cy="2540"/>
          </a:xfrm>
          <a:prstGeom prst="straightConnector1">
            <a:avLst/>
          </a:prstGeom>
          <a:ln>
            <a:headEnd type="non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Elbow Connector 287"/>
          <p:cNvCxnSpPr>
            <a:stCxn id="54" idx="3"/>
            <a:endCxn id="55" idx="3"/>
          </p:cNvCxnSpPr>
          <p:nvPr/>
        </p:nvCxnSpPr>
        <p:spPr>
          <a:xfrm>
            <a:off x="8334375" y="5971540"/>
            <a:ext cx="3175" cy="145415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290"/>
          <p:cNvCxnSpPr/>
          <p:nvPr/>
        </p:nvCxnSpPr>
        <p:spPr>
          <a:xfrm rot="10800000" flipH="1" flipV="1">
            <a:off x="8511540" y="7990205"/>
            <a:ext cx="3175" cy="146050"/>
          </a:xfrm>
          <a:prstGeom prst="bentConnector3">
            <a:avLst>
              <a:gd name="adj1" fmla="val -762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Elbow Connector 291"/>
          <p:cNvCxnSpPr/>
          <p:nvPr/>
        </p:nvCxnSpPr>
        <p:spPr>
          <a:xfrm>
            <a:off x="9584805" y="3663336"/>
            <a:ext cx="2858" cy="148022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/>
          <p:nvPr/>
        </p:nvCxnSpPr>
        <p:spPr>
          <a:xfrm>
            <a:off x="9584805" y="4739495"/>
            <a:ext cx="2858" cy="145164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9" name="Group 328"/>
          <p:cNvGrpSpPr/>
          <p:nvPr/>
        </p:nvGrpSpPr>
        <p:grpSpPr>
          <a:xfrm>
            <a:off x="5843680" y="5992495"/>
            <a:ext cx="847554" cy="2428359"/>
            <a:chOff x="6969" y="6037"/>
            <a:chExt cx="1483" cy="4249"/>
          </a:xfrm>
        </p:grpSpPr>
        <p:grpSp>
          <p:nvGrpSpPr>
            <p:cNvPr id="325" name="Group 324"/>
            <p:cNvGrpSpPr/>
            <p:nvPr/>
          </p:nvGrpSpPr>
          <p:grpSpPr>
            <a:xfrm>
              <a:off x="6969" y="6037"/>
              <a:ext cx="748" cy="584"/>
              <a:chOff x="16290" y="4518"/>
              <a:chExt cx="748" cy="584"/>
            </a:xfrm>
          </p:grpSpPr>
          <p:pic>
            <p:nvPicPr>
              <p:cNvPr id="326" name="Picture 32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7" name="Oval 326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8" name="Picture 3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6" name="Picture 5"/>
            <p:cNvPicPr>
              <a:picLocks noChangeAspect="1"/>
            </p:cNvPicPr>
            <p:nvPr/>
          </p:nvPicPr>
          <p:blipFill>
            <a:blip r:embed="rId7"/>
            <a:stretch>
              <a:fillRect/>
            </a:stretch>
          </p:blipFill>
          <p:spPr>
            <a:xfrm>
              <a:off x="7178" y="6494"/>
              <a:ext cx="1275" cy="3792"/>
            </a:xfrm>
            <a:prstGeom prst="rect">
              <a:avLst/>
            </a:prstGeom>
          </p:spPr>
        </p:pic>
      </p:grpSp>
      <p:sp>
        <p:nvSpPr>
          <p:cNvPr id="285" name="Flowchart: Terminator 284"/>
          <p:cNvSpPr/>
          <p:nvPr/>
        </p:nvSpPr>
        <p:spPr>
          <a:xfrm>
            <a:off x="6659801" y="7782227"/>
            <a:ext cx="449209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orders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Flowchart: Terminator 311"/>
          <p:cNvSpPr/>
          <p:nvPr/>
        </p:nvSpPr>
        <p:spPr>
          <a:xfrm>
            <a:off x="6811010" y="5912485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requests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15" name="Flowchart: Decision 214"/>
          <p:cNvSpPr/>
          <p:nvPr/>
        </p:nvSpPr>
        <p:spPr>
          <a:xfrm>
            <a:off x="3909168" y="6704604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Queued?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314" name="Oval 313"/>
          <p:cNvSpPr/>
          <p:nvPr/>
        </p:nvSpPr>
        <p:spPr>
          <a:xfrm>
            <a:off x="3559416" y="687071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cxnSp>
        <p:nvCxnSpPr>
          <p:cNvPr id="330" name="Straight Arrow Connector 329"/>
          <p:cNvCxnSpPr>
            <a:stCxn id="334" idx="2"/>
            <a:endCxn id="335" idx="0"/>
          </p:cNvCxnSpPr>
          <p:nvPr/>
        </p:nvCxnSpPr>
        <p:spPr>
          <a:xfrm>
            <a:off x="4048048" y="3741570"/>
            <a:ext cx="1905" cy="23876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15" name="Picture 3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094935" y="2928116"/>
            <a:ext cx="1111022" cy="1197892"/>
          </a:xfrm>
          <a:prstGeom prst="rect">
            <a:avLst/>
          </a:prstGeom>
        </p:spPr>
      </p:pic>
      <p:grpSp>
        <p:nvGrpSpPr>
          <p:cNvPr id="331" name="Group 330"/>
          <p:cNvGrpSpPr/>
          <p:nvPr/>
        </p:nvGrpSpPr>
        <p:grpSpPr>
          <a:xfrm rot="0">
            <a:off x="3517684" y="3459052"/>
            <a:ext cx="1060157" cy="282899"/>
            <a:chOff x="13390" y="2057"/>
            <a:chExt cx="1855" cy="495"/>
          </a:xfrm>
        </p:grpSpPr>
        <p:sp>
          <p:nvSpPr>
            <p:cNvPr id="332" name="Rectangles 331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Application</a:t>
              </a:r>
              <a:endParaRPr lang="en-US" sz="720"/>
            </a:p>
          </p:txBody>
        </p:sp>
        <p:sp>
          <p:nvSpPr>
            <p:cNvPr id="334" name="Rectangles 333"/>
            <p:cNvSpPr/>
            <p:nvPr/>
          </p:nvSpPr>
          <p:spPr>
            <a:xfrm>
              <a:off x="13390" y="2326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Submit</a:t>
              </a:r>
              <a:endParaRPr lang="en-US" sz="720"/>
            </a:p>
          </p:txBody>
        </p:sp>
      </p:grpSp>
      <p:sp>
        <p:nvSpPr>
          <p:cNvPr id="335" name="Flowchart: Terminator 334"/>
          <p:cNvSpPr/>
          <p:nvPr/>
        </p:nvSpPr>
        <p:spPr>
          <a:xfrm>
            <a:off x="3626271" y="3980272"/>
            <a:ext cx="846411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app request array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36" name="Straight Arrow Connector 335"/>
          <p:cNvCxnSpPr>
            <a:stCxn id="315" idx="3"/>
            <a:endCxn id="332" idx="1"/>
          </p:cNvCxnSpPr>
          <p:nvPr/>
        </p:nvCxnSpPr>
        <p:spPr>
          <a:xfrm flipV="1">
            <a:off x="3205957" y="3523887"/>
            <a:ext cx="31178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Text Box 336"/>
          <p:cNvSpPr txBox="1"/>
          <p:nvPr/>
        </p:nvSpPr>
        <p:spPr>
          <a:xfrm>
            <a:off x="11335858" y="2982778"/>
            <a:ext cx="1241898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63" name="Picture 6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469655" y="3669242"/>
            <a:ext cx="1108735" cy="1859704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1455367" y="5721545"/>
            <a:ext cx="1122452" cy="1916855"/>
          </a:xfrm>
          <a:prstGeom prst="rect">
            <a:avLst/>
          </a:prstGeom>
        </p:spPr>
      </p:pic>
      <p:sp>
        <p:nvSpPr>
          <p:cNvPr id="7" name="Oval 6"/>
          <p:cNvSpPr/>
          <p:nvPr/>
        </p:nvSpPr>
        <p:spPr>
          <a:xfrm>
            <a:off x="2933503" y="4996423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14" name="Oval 13"/>
          <p:cNvSpPr/>
          <p:nvPr/>
        </p:nvSpPr>
        <p:spPr>
          <a:xfrm>
            <a:off x="3499013" y="533025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pic>
        <p:nvPicPr>
          <p:cNvPr id="16" name="Picture 15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11201400" y="7766050"/>
            <a:ext cx="1387475" cy="2009775"/>
          </a:xfrm>
          <a:prstGeom prst="rect">
            <a:avLst/>
          </a:prstGeom>
        </p:spPr>
      </p:pic>
      <p:cxnSp>
        <p:nvCxnSpPr>
          <p:cNvPr id="20" name="Elbow Connector 19"/>
          <p:cNvCxnSpPr>
            <a:stCxn id="6" idx="2"/>
            <a:endCxn id="297" idx="3"/>
          </p:cNvCxnSpPr>
          <p:nvPr/>
        </p:nvCxnSpPr>
        <p:spPr>
          <a:xfrm rot="5400000">
            <a:off x="5930265" y="8375650"/>
            <a:ext cx="352425" cy="44259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/>
          <p:cNvCxnSpPr/>
          <p:nvPr/>
        </p:nvCxnSpPr>
        <p:spPr>
          <a:xfrm flipH="1">
            <a:off x="10806430" y="8855710"/>
            <a:ext cx="394970" cy="5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>
            <a:stCxn id="201" idx="0"/>
            <a:endCxn id="14" idx="4"/>
          </p:cNvCxnSpPr>
          <p:nvPr/>
        </p:nvCxnSpPr>
        <p:spPr>
          <a:xfrm flipV="1">
            <a:off x="3634740" y="5596890"/>
            <a:ext cx="0" cy="6280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Oval 208"/>
          <p:cNvSpPr/>
          <p:nvPr/>
        </p:nvSpPr>
        <p:spPr>
          <a:xfrm>
            <a:off x="3558832" y="5795134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46" name="Flowchart: Decision 45"/>
          <p:cNvSpPr/>
          <p:nvPr/>
        </p:nvSpPr>
        <p:spPr>
          <a:xfrm>
            <a:off x="2166715" y="5363662"/>
            <a:ext cx="664670" cy="488644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Expiry?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48" name="Oval 47"/>
          <p:cNvSpPr/>
          <p:nvPr/>
        </p:nvSpPr>
        <p:spPr>
          <a:xfrm>
            <a:off x="2367718" y="4685908"/>
            <a:ext cx="270897" cy="246894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49" name="Straight Arrow Connector 48"/>
          <p:cNvCxnSpPr>
            <a:stCxn id="46" idx="0"/>
            <a:endCxn id="48" idx="4"/>
          </p:cNvCxnSpPr>
          <p:nvPr/>
        </p:nvCxnSpPr>
        <p:spPr>
          <a:xfrm flipV="1">
            <a:off x="2499360" y="4932680"/>
            <a:ext cx="4445" cy="43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7" name="Oval 206"/>
          <p:cNvSpPr/>
          <p:nvPr/>
        </p:nvSpPr>
        <p:spPr>
          <a:xfrm>
            <a:off x="2424823" y="5087347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50" name="Flowchart: Decision 49"/>
          <p:cNvSpPr/>
          <p:nvPr/>
        </p:nvSpPr>
        <p:spPr>
          <a:xfrm>
            <a:off x="3275330" y="7969250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Rejected?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53" name="Oval 52"/>
          <p:cNvSpPr/>
          <p:nvPr/>
        </p:nvSpPr>
        <p:spPr>
          <a:xfrm>
            <a:off x="1549592" y="8120270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57" name="Straight Arrow Connector 56"/>
          <p:cNvCxnSpPr>
            <a:stCxn id="58" idx="6"/>
            <a:endCxn id="195" idx="1"/>
          </p:cNvCxnSpPr>
          <p:nvPr/>
        </p:nvCxnSpPr>
        <p:spPr>
          <a:xfrm>
            <a:off x="4170045" y="4782820"/>
            <a:ext cx="240030" cy="190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Oval 57"/>
          <p:cNvSpPr/>
          <p:nvPr/>
        </p:nvSpPr>
        <p:spPr>
          <a:xfrm>
            <a:off x="3899092" y="4652535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F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sp>
        <p:nvSpPr>
          <p:cNvPr id="59" name="Oval 58"/>
          <p:cNvSpPr/>
          <p:nvPr/>
        </p:nvSpPr>
        <p:spPr>
          <a:xfrm>
            <a:off x="2425065" y="7713993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43" name="Flowchart: Terminator 42"/>
          <p:cNvSpPr/>
          <p:nvPr/>
        </p:nvSpPr>
        <p:spPr>
          <a:xfrm>
            <a:off x="6650990" y="7988935"/>
            <a:ext cx="495935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history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71" name="Group 70"/>
          <p:cNvGrpSpPr/>
          <p:nvPr/>
        </p:nvGrpSpPr>
        <p:grpSpPr>
          <a:xfrm>
            <a:off x="4374515" y="8245475"/>
            <a:ext cx="1558925" cy="1175385"/>
            <a:chOff x="6889" y="12985"/>
            <a:chExt cx="2455" cy="1851"/>
          </a:xfrm>
        </p:grpSpPr>
        <p:sp>
          <p:nvSpPr>
            <p:cNvPr id="183" name="Rectangles 182"/>
            <p:cNvSpPr/>
            <p:nvPr/>
          </p:nvSpPr>
          <p:spPr>
            <a:xfrm>
              <a:off x="6889" y="13222"/>
              <a:ext cx="1685" cy="207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Process</a:t>
              </a:r>
              <a:endParaRPr lang="en-US" sz="720"/>
            </a:p>
          </p:txBody>
        </p:sp>
        <p:sp>
          <p:nvSpPr>
            <p:cNvPr id="184" name="Rectangles 183"/>
            <p:cNvSpPr/>
            <p:nvPr/>
          </p:nvSpPr>
          <p:spPr>
            <a:xfrm>
              <a:off x="6889" y="14629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  <p:sp>
          <p:nvSpPr>
            <p:cNvPr id="213" name="Rectangles 212"/>
            <p:cNvSpPr/>
            <p:nvPr/>
          </p:nvSpPr>
          <p:spPr>
            <a:xfrm>
              <a:off x="6889" y="13461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294" name="Rectangles 293"/>
            <p:cNvSpPr/>
            <p:nvPr/>
          </p:nvSpPr>
          <p:spPr>
            <a:xfrm>
              <a:off x="6889" y="13691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3" name="Oval 2"/>
            <p:cNvSpPr/>
            <p:nvPr/>
          </p:nvSpPr>
          <p:spPr>
            <a:xfrm>
              <a:off x="8367" y="12985"/>
              <a:ext cx="320" cy="340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393" y="13046"/>
              <a:ext cx="305" cy="274"/>
            </a:xfrm>
            <a:prstGeom prst="rect">
              <a:avLst/>
            </a:prstGeom>
          </p:spPr>
        </p:pic>
        <p:sp>
          <p:nvSpPr>
            <p:cNvPr id="297" name="Flowchart: Terminator 296"/>
            <p:cNvSpPr/>
            <p:nvPr/>
          </p:nvSpPr>
          <p:spPr>
            <a:xfrm>
              <a:off x="8561" y="13714"/>
              <a:ext cx="707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orders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03" name="Flowchart: Terminator 102"/>
            <p:cNvSpPr/>
            <p:nvPr/>
          </p:nvSpPr>
          <p:spPr>
            <a:xfrm>
              <a:off x="8505" y="13467"/>
              <a:ext cx="839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requests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60" name="Rectangles 59"/>
            <p:cNvSpPr/>
            <p:nvPr/>
          </p:nvSpPr>
          <p:spPr>
            <a:xfrm>
              <a:off x="6889" y="14396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61" name="Rectangles 60"/>
            <p:cNvSpPr/>
            <p:nvPr/>
          </p:nvSpPr>
          <p:spPr>
            <a:xfrm>
              <a:off x="6889" y="13930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62" name="Rectangles 61"/>
            <p:cNvSpPr/>
            <p:nvPr/>
          </p:nvSpPr>
          <p:spPr>
            <a:xfrm>
              <a:off x="6889" y="14163"/>
              <a:ext cx="1685" cy="207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</p:grpSp>
      <p:sp>
        <p:nvSpPr>
          <p:cNvPr id="67" name="Flowchart: Decision 66"/>
          <p:cNvSpPr/>
          <p:nvPr/>
        </p:nvSpPr>
        <p:spPr>
          <a:xfrm>
            <a:off x="2145665" y="8736330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Pending?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cxnSp>
        <p:nvCxnSpPr>
          <p:cNvPr id="70" name="Elbow Connector 69"/>
          <p:cNvCxnSpPr>
            <a:stCxn id="72" idx="1"/>
            <a:endCxn id="43" idx="2"/>
          </p:cNvCxnSpPr>
          <p:nvPr/>
        </p:nvCxnSpPr>
        <p:spPr>
          <a:xfrm rot="10800000">
            <a:off x="6899275" y="8117840"/>
            <a:ext cx="2846705" cy="100584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3" name="Group 72"/>
          <p:cNvGrpSpPr/>
          <p:nvPr/>
        </p:nvGrpSpPr>
        <p:grpSpPr>
          <a:xfrm>
            <a:off x="9595485" y="8559800"/>
            <a:ext cx="1210945" cy="628358"/>
            <a:chOff x="15111" y="13165"/>
            <a:chExt cx="1907" cy="990"/>
          </a:xfrm>
        </p:grpSpPr>
        <p:sp>
          <p:nvSpPr>
            <p:cNvPr id="25" name="Rectangles 24"/>
            <p:cNvSpPr/>
            <p:nvPr/>
          </p:nvSpPr>
          <p:spPr>
            <a:xfrm>
              <a:off x="15348" y="13489"/>
              <a:ext cx="1670" cy="204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6" name="Rectangles 25"/>
            <p:cNvSpPr/>
            <p:nvPr/>
          </p:nvSpPr>
          <p:spPr>
            <a:xfrm>
              <a:off x="15348" y="13720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 History</a:t>
              </a:r>
              <a:endParaRPr lang="en-US" sz="720"/>
            </a:p>
          </p:txBody>
        </p:sp>
        <p:grpSp>
          <p:nvGrpSpPr>
            <p:cNvPr id="28" name="Group 27"/>
            <p:cNvGrpSpPr/>
            <p:nvPr/>
          </p:nvGrpSpPr>
          <p:grpSpPr>
            <a:xfrm rot="0">
              <a:off x="15111" y="13165"/>
              <a:ext cx="573" cy="452"/>
              <a:chOff x="10155" y="414"/>
              <a:chExt cx="1146" cy="883"/>
            </a:xfrm>
          </p:grpSpPr>
          <p:grpSp>
            <p:nvGrpSpPr>
              <p:cNvPr id="29" name="Group 28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33" name="Picture 3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35" name="Picture 34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39" name="Picture 38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72" name="Rectangles 71"/>
            <p:cNvSpPr/>
            <p:nvPr/>
          </p:nvSpPr>
          <p:spPr>
            <a:xfrm>
              <a:off x="15348" y="13951"/>
              <a:ext cx="1670" cy="204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sp>
        <p:nvSpPr>
          <p:cNvPr id="74" name="Flowchart: Decision 73"/>
          <p:cNvSpPr/>
          <p:nvPr/>
        </p:nvSpPr>
        <p:spPr>
          <a:xfrm>
            <a:off x="2716530" y="7578725"/>
            <a:ext cx="706120" cy="499110"/>
          </a:xfrm>
          <a:prstGeom prst="flowChartDecision">
            <a:avLst/>
          </a:prstGeom>
          <a:solidFill>
            <a:schemeClr val="accent4">
              <a:lumMod val="40000"/>
              <a:lumOff val="60000"/>
            </a:schemeClr>
          </a:solidFill>
          <a:ln w="1270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lIns="0" rIns="0" rtlCol="0" anchor="ctr"/>
          <a:p>
            <a:pPr algn="ctr"/>
            <a:r>
              <a:rPr lang="en-US" sz="540" b="1">
                <a:solidFill>
                  <a:schemeClr val="tx1"/>
                </a:solidFill>
                <a:sym typeface="+mn-ea"/>
              </a:rPr>
              <a:t>Canceled?</a:t>
            </a:r>
            <a:endParaRPr lang="en-US" sz="540" b="1">
              <a:solidFill>
                <a:schemeClr val="tx1"/>
              </a:solidFill>
              <a:sym typeface="+mn-ea"/>
            </a:endParaRPr>
          </a:p>
        </p:txBody>
      </p:sp>
      <p:sp>
        <p:nvSpPr>
          <p:cNvPr id="76" name="Oval 75"/>
          <p:cNvSpPr/>
          <p:nvPr/>
        </p:nvSpPr>
        <p:spPr>
          <a:xfrm>
            <a:off x="9450699" y="6951760"/>
            <a:ext cx="270897" cy="241179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S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77" name="Elbow Connector 76"/>
          <p:cNvCxnSpPr>
            <a:stCxn id="178" idx="2"/>
            <a:endCxn id="121" idx="6"/>
          </p:cNvCxnSpPr>
          <p:nvPr/>
        </p:nvCxnSpPr>
        <p:spPr>
          <a:xfrm rot="5400000">
            <a:off x="8337550" y="6583045"/>
            <a:ext cx="243840" cy="116586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cxnSp>
        <p:nvCxnSpPr>
          <p:cNvPr id="35" name="Straight Arrow Connector 34"/>
          <p:cNvCxnSpPr/>
          <p:nvPr/>
        </p:nvCxnSpPr>
        <p:spPr>
          <a:xfrm flipV="1">
            <a:off x="7696835" y="6300470"/>
            <a:ext cx="523875" cy="381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4" name="Group 193"/>
          <p:cNvGrpSpPr/>
          <p:nvPr/>
        </p:nvGrpSpPr>
        <p:grpSpPr>
          <a:xfrm>
            <a:off x="6788785" y="5245100"/>
            <a:ext cx="1010285" cy="2202180"/>
            <a:chOff x="10691" y="8260"/>
            <a:chExt cx="1591" cy="3468"/>
          </a:xfrm>
        </p:grpSpPr>
        <p:grpSp>
          <p:nvGrpSpPr>
            <p:cNvPr id="325" name="Group 324"/>
            <p:cNvGrpSpPr/>
            <p:nvPr/>
          </p:nvGrpSpPr>
          <p:grpSpPr>
            <a:xfrm rot="0">
              <a:off x="10691" y="8260"/>
              <a:ext cx="673" cy="526"/>
              <a:chOff x="16290" y="4518"/>
              <a:chExt cx="748" cy="584"/>
            </a:xfrm>
          </p:grpSpPr>
          <p:pic>
            <p:nvPicPr>
              <p:cNvPr id="326" name="Picture 325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327" name="Oval 326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328" name="Picture 327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193" name="Picture 192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0832" y="8688"/>
              <a:ext cx="1450" cy="3041"/>
            </a:xfrm>
            <a:prstGeom prst="rect">
              <a:avLst/>
            </a:prstGeom>
          </p:spPr>
        </p:pic>
      </p:grpSp>
      <p:sp>
        <p:nvSpPr>
          <p:cNvPr id="296" name="Oval 295"/>
          <p:cNvSpPr/>
          <p:nvPr/>
        </p:nvSpPr>
        <p:spPr>
          <a:xfrm>
            <a:off x="2249805" y="744855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grpSp>
        <p:nvGrpSpPr>
          <p:cNvPr id="320" name="Group 319"/>
          <p:cNvGrpSpPr/>
          <p:nvPr/>
        </p:nvGrpSpPr>
        <p:grpSpPr>
          <a:xfrm rot="0">
            <a:off x="1726565" y="5573395"/>
            <a:ext cx="427355" cy="334010"/>
            <a:chOff x="16290" y="4518"/>
            <a:chExt cx="748" cy="584"/>
          </a:xfrm>
        </p:grpSpPr>
        <p:pic>
          <p:nvPicPr>
            <p:cNvPr id="321" name="Picture 32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22" name="Oval 321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323" name="Picture 3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cxnSp>
        <p:nvCxnSpPr>
          <p:cNvPr id="10" name="Straight Arrow Connector 9"/>
          <p:cNvCxnSpPr/>
          <p:nvPr/>
        </p:nvCxnSpPr>
        <p:spPr>
          <a:xfrm>
            <a:off x="2653665" y="3981450"/>
            <a:ext cx="53848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653491" y="4124552"/>
            <a:ext cx="770400" cy="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316"/>
          <p:cNvSpPr/>
          <p:nvPr/>
        </p:nvSpPr>
        <p:spPr>
          <a:xfrm>
            <a:off x="2160905" y="661479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318" name="Oval 317"/>
          <p:cNvSpPr/>
          <p:nvPr/>
        </p:nvSpPr>
        <p:spPr>
          <a:xfrm>
            <a:off x="3413125" y="394271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22" name="Flowchart: Decision 21"/>
          <p:cNvSpPr/>
          <p:nvPr/>
        </p:nvSpPr>
        <p:spPr>
          <a:xfrm>
            <a:off x="8865936" y="6830844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" name="Straight Arrow Connector 22"/>
          <p:cNvCxnSpPr>
            <a:endCxn id="22" idx="0"/>
          </p:cNvCxnSpPr>
          <p:nvPr/>
        </p:nvCxnSpPr>
        <p:spPr>
          <a:xfrm>
            <a:off x="9196705" y="6504940"/>
            <a:ext cx="1905" cy="3257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Oval 46"/>
          <p:cNvSpPr/>
          <p:nvPr/>
        </p:nvSpPr>
        <p:spPr>
          <a:xfrm>
            <a:off x="1992822" y="3281570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grpSp>
        <p:nvGrpSpPr>
          <p:cNvPr id="56" name="Group 55"/>
          <p:cNvGrpSpPr/>
          <p:nvPr/>
        </p:nvGrpSpPr>
        <p:grpSpPr>
          <a:xfrm>
            <a:off x="10934760" y="5772424"/>
            <a:ext cx="1210465" cy="625605"/>
            <a:chOff x="6735" y="4551"/>
            <a:chExt cx="2118" cy="1095"/>
          </a:xfrm>
        </p:grpSpPr>
        <p:grpSp>
          <p:nvGrpSpPr>
            <p:cNvPr id="30" name="Group 29"/>
            <p:cNvGrpSpPr/>
            <p:nvPr/>
          </p:nvGrpSpPr>
          <p:grpSpPr>
            <a:xfrm>
              <a:off x="6998" y="4920"/>
              <a:ext cx="1855" cy="726"/>
              <a:chOff x="13390" y="2057"/>
              <a:chExt cx="1855" cy="726"/>
            </a:xfrm>
          </p:grpSpPr>
          <p:sp>
            <p:nvSpPr>
              <p:cNvPr id="31" name="Rectangles 30"/>
              <p:cNvSpPr/>
              <p:nvPr/>
            </p:nvSpPr>
            <p:spPr>
              <a:xfrm>
                <a:off x="13390" y="205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REST API</a:t>
                </a:r>
                <a:endParaRPr lang="en-US" sz="720"/>
              </a:p>
            </p:txBody>
          </p:sp>
          <p:sp>
            <p:nvSpPr>
              <p:cNvPr id="32" name="Rectangles 31"/>
              <p:cNvSpPr/>
              <p:nvPr/>
            </p:nvSpPr>
            <p:spPr>
              <a:xfrm>
                <a:off x="13390" y="230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Import</a:t>
                </a:r>
                <a:endParaRPr lang="en-US" sz="720"/>
              </a:p>
            </p:txBody>
          </p:sp>
          <p:sp>
            <p:nvSpPr>
              <p:cNvPr id="34" name="Rectangles 33"/>
              <p:cNvSpPr/>
              <p:nvPr/>
            </p:nvSpPr>
            <p:spPr>
              <a:xfrm>
                <a:off x="13390" y="2557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Fetch Active</a:t>
                </a:r>
                <a:endParaRPr lang="en-US" sz="720"/>
              </a:p>
            </p:txBody>
          </p:sp>
        </p:grpSp>
        <p:grpSp>
          <p:nvGrpSpPr>
            <p:cNvPr id="138" name="Group 137"/>
            <p:cNvGrpSpPr/>
            <p:nvPr/>
          </p:nvGrpSpPr>
          <p:grpSpPr>
            <a:xfrm>
              <a:off x="6735" y="4551"/>
              <a:ext cx="637" cy="502"/>
              <a:chOff x="10155" y="414"/>
              <a:chExt cx="1146" cy="883"/>
            </a:xfrm>
          </p:grpSpPr>
          <p:grpSp>
            <p:nvGrpSpPr>
              <p:cNvPr id="139" name="Group 138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40" name="Picture 139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41" name="Picture 140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42" name="Picture 141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36" name="Straight Arrow Connector 35"/>
          <p:cNvCxnSpPr>
            <a:stCxn id="47" idx="4"/>
          </p:cNvCxnSpPr>
          <p:nvPr/>
        </p:nvCxnSpPr>
        <p:spPr>
          <a:xfrm flipH="1">
            <a:off x="2123190" y="3542180"/>
            <a:ext cx="5080" cy="22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>
            <a:off x="11617325" y="5499735"/>
            <a:ext cx="635" cy="48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>
            <a:off x="12147129" y="6198443"/>
            <a:ext cx="299473" cy="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34" idx="1"/>
            <a:endCxn id="82" idx="3"/>
          </p:cNvCxnSpPr>
          <p:nvPr/>
        </p:nvCxnSpPr>
        <p:spPr>
          <a:xfrm rot="10800000">
            <a:off x="10322560" y="5824220"/>
            <a:ext cx="762635" cy="509270"/>
          </a:xfrm>
          <a:prstGeom prst="bentConnector3">
            <a:avLst>
              <a:gd name="adj1" fmla="val 49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flipH="1" flipV="1">
            <a:off x="12147550" y="5145405"/>
            <a:ext cx="35306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/>
          <p:cNvCxnSpPr/>
          <p:nvPr/>
        </p:nvCxnSpPr>
        <p:spPr>
          <a:xfrm flipH="1">
            <a:off x="12147550" y="6339205"/>
            <a:ext cx="33972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7" name="Group 86"/>
          <p:cNvGrpSpPr/>
          <p:nvPr/>
        </p:nvGrpSpPr>
        <p:grpSpPr>
          <a:xfrm>
            <a:off x="11087544" y="5079166"/>
            <a:ext cx="1060157" cy="422920"/>
            <a:chOff x="12732" y="1607"/>
            <a:chExt cx="1855" cy="740"/>
          </a:xfrm>
        </p:grpSpPr>
        <p:sp>
          <p:nvSpPr>
            <p:cNvPr id="148" name="Rectangles 147"/>
            <p:cNvSpPr/>
            <p:nvPr/>
          </p:nvSpPr>
          <p:spPr>
            <a:xfrm>
              <a:off x="12732" y="212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8" name="Rectangles 7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sp>
          <p:nvSpPr>
            <p:cNvPr id="9" name="Rectangles 8"/>
            <p:cNvSpPr/>
            <p:nvPr/>
          </p:nvSpPr>
          <p:spPr>
            <a:xfrm>
              <a:off x="12732" y="187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Message</a:t>
              </a:r>
              <a:endParaRPr lang="en-US" sz="720"/>
            </a:p>
          </p:txBody>
        </p:sp>
      </p:grpSp>
      <p:grpSp>
        <p:nvGrpSpPr>
          <p:cNvPr id="96" name="Group 95"/>
          <p:cNvGrpSpPr/>
          <p:nvPr/>
        </p:nvGrpSpPr>
        <p:grpSpPr>
          <a:xfrm>
            <a:off x="10935522" y="4876406"/>
            <a:ext cx="363482" cy="286900"/>
            <a:chOff x="12459" y="1283"/>
            <a:chExt cx="636" cy="502"/>
          </a:xfrm>
        </p:grpSpPr>
        <p:pic>
          <p:nvPicPr>
            <p:cNvPr id="93" name="Picture 9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94" name="Picture 93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95" name="Picture 94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02" name="Group 101"/>
          <p:cNvGrpSpPr/>
          <p:nvPr/>
        </p:nvGrpSpPr>
        <p:grpSpPr>
          <a:xfrm>
            <a:off x="12009966" y="5387405"/>
            <a:ext cx="203459" cy="216032"/>
            <a:chOff x="8092" y="1237"/>
            <a:chExt cx="482" cy="524"/>
          </a:xfrm>
        </p:grpSpPr>
        <p:sp>
          <p:nvSpPr>
            <p:cNvPr id="101" name="Oval 100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99" name="Picture 98"/>
            <p:cNvPicPr>
              <a:picLocks noChangeAspect="1"/>
            </p:cNvPicPr>
            <p:nvPr/>
          </p:nvPicPr>
          <p:blipFill>
            <a:blip r:embed="rId6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105" name="Elbow Connector 104"/>
          <p:cNvCxnSpPr>
            <a:stCxn id="9" idx="1"/>
            <a:endCxn id="82" idx="3"/>
          </p:cNvCxnSpPr>
          <p:nvPr/>
        </p:nvCxnSpPr>
        <p:spPr>
          <a:xfrm rot="10800000" flipV="1">
            <a:off x="10322560" y="5296535"/>
            <a:ext cx="765175" cy="527685"/>
          </a:xfrm>
          <a:prstGeom prst="bentConnector3">
            <a:avLst>
              <a:gd name="adj1" fmla="val 499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traight Arrow Connector 174"/>
          <p:cNvCxnSpPr>
            <a:stCxn id="22" idx="1"/>
            <a:endCxn id="25" idx="3"/>
          </p:cNvCxnSpPr>
          <p:nvPr/>
        </p:nvCxnSpPr>
        <p:spPr>
          <a:xfrm flipH="1">
            <a:off x="8205470" y="7075170"/>
            <a:ext cx="660400" cy="762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Oval 132"/>
          <p:cNvSpPr/>
          <p:nvPr/>
        </p:nvSpPr>
        <p:spPr>
          <a:xfrm>
            <a:off x="8477778" y="698991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202" name="Group 201"/>
          <p:cNvGrpSpPr/>
          <p:nvPr/>
        </p:nvGrpSpPr>
        <p:grpSpPr>
          <a:xfrm>
            <a:off x="1592763" y="3766785"/>
            <a:ext cx="1060728" cy="1151028"/>
            <a:chOff x="4479" y="2082"/>
            <a:chExt cx="1856" cy="2014"/>
          </a:xfrm>
        </p:grpSpPr>
        <p:sp>
          <p:nvSpPr>
            <p:cNvPr id="150" name="Rectangles 149"/>
            <p:cNvSpPr/>
            <p:nvPr/>
          </p:nvSpPr>
          <p:spPr>
            <a:xfrm>
              <a:off x="4480" y="208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Requests</a:t>
              </a:r>
              <a:endParaRPr lang="en-US" sz="720"/>
            </a:p>
          </p:txBody>
        </p:sp>
        <p:sp>
          <p:nvSpPr>
            <p:cNvPr id="151" name="Rectangles 150"/>
            <p:cNvSpPr/>
            <p:nvPr/>
          </p:nvSpPr>
          <p:spPr>
            <a:xfrm>
              <a:off x="4480" y="233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4480" y="259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186" name="Rectangles 185"/>
            <p:cNvSpPr/>
            <p:nvPr/>
          </p:nvSpPr>
          <p:spPr>
            <a:xfrm>
              <a:off x="4480" y="285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  <p:sp>
          <p:nvSpPr>
            <p:cNvPr id="187" name="Rectangles 186"/>
            <p:cNvSpPr/>
            <p:nvPr/>
          </p:nvSpPr>
          <p:spPr>
            <a:xfrm>
              <a:off x="4480" y="310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188" name="Rectangles 187"/>
            <p:cNvSpPr/>
            <p:nvPr/>
          </p:nvSpPr>
          <p:spPr>
            <a:xfrm>
              <a:off x="4480" y="335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  <p:sp>
          <p:nvSpPr>
            <p:cNvPr id="189" name="Rectangles 188"/>
            <p:cNvSpPr/>
            <p:nvPr/>
          </p:nvSpPr>
          <p:spPr>
            <a:xfrm>
              <a:off x="4480" y="38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Closed</a:t>
              </a:r>
              <a:endParaRPr lang="en-US" sz="720"/>
            </a:p>
          </p:txBody>
        </p:sp>
        <p:sp>
          <p:nvSpPr>
            <p:cNvPr id="195" name="Rectangles 194"/>
            <p:cNvSpPr/>
            <p:nvPr/>
          </p:nvSpPr>
          <p:spPr>
            <a:xfrm>
              <a:off x="4479" y="361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Fulfilled</a:t>
              </a:r>
              <a:endParaRPr lang="en-US" sz="720"/>
            </a:p>
          </p:txBody>
        </p:sp>
      </p:grpSp>
      <p:sp>
        <p:nvSpPr>
          <p:cNvPr id="231" name="Oval 230"/>
          <p:cNvSpPr/>
          <p:nvPr/>
        </p:nvSpPr>
        <p:spPr>
          <a:xfrm>
            <a:off x="4951575" y="6180549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2" name="Straight Arrow Connector 231"/>
          <p:cNvCxnSpPr>
            <a:stCxn id="231" idx="4"/>
          </p:cNvCxnSpPr>
          <p:nvPr/>
        </p:nvCxnSpPr>
        <p:spPr>
          <a:xfrm>
            <a:off x="5087659" y="6444016"/>
            <a:ext cx="1270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3596518" y="6756063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2" name="Group 281"/>
          <p:cNvGrpSpPr/>
          <p:nvPr/>
        </p:nvGrpSpPr>
        <p:grpSpPr>
          <a:xfrm>
            <a:off x="4401208" y="6439444"/>
            <a:ext cx="1222467" cy="638611"/>
            <a:chOff x="10983" y="2922"/>
            <a:chExt cx="2139" cy="1117"/>
          </a:xfrm>
        </p:grpSpPr>
        <p:sp>
          <p:nvSpPr>
            <p:cNvPr id="223" name="Rectangles 222"/>
            <p:cNvSpPr/>
            <p:nvPr/>
          </p:nvSpPr>
          <p:spPr>
            <a:xfrm>
              <a:off x="11250" y="3277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24" name="Rectangles 223"/>
            <p:cNvSpPr/>
            <p:nvPr/>
          </p:nvSpPr>
          <p:spPr>
            <a:xfrm>
              <a:off x="11250" y="3549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 Order</a:t>
              </a:r>
              <a:endParaRPr lang="en-US" sz="720"/>
            </a:p>
          </p:txBody>
        </p:sp>
        <p:grpSp>
          <p:nvGrpSpPr>
            <p:cNvPr id="226" name="Group 225"/>
            <p:cNvGrpSpPr/>
            <p:nvPr/>
          </p:nvGrpSpPr>
          <p:grpSpPr>
            <a:xfrm rot="0">
              <a:off x="10983" y="2922"/>
              <a:ext cx="637" cy="502"/>
              <a:chOff x="10155" y="438"/>
              <a:chExt cx="1146" cy="883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28" name="Picture 227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29" name="Picture 228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34" name="Rectangles 233"/>
            <p:cNvSpPr/>
            <p:nvPr/>
          </p:nvSpPr>
          <p:spPr>
            <a:xfrm>
              <a:off x="11250" y="3809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35" name="Straight Arrow Connector 234"/>
          <p:cNvCxnSpPr>
            <a:endCxn id="233" idx="3"/>
          </p:cNvCxnSpPr>
          <p:nvPr/>
        </p:nvCxnSpPr>
        <p:spPr>
          <a:xfrm flipH="1" flipV="1">
            <a:off x="4261703" y="7000099"/>
            <a:ext cx="292100" cy="1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1"/>
            <a:endCxn id="241" idx="3"/>
          </p:cNvCxnSpPr>
          <p:nvPr/>
        </p:nvCxnSpPr>
        <p:spPr>
          <a:xfrm flipH="1">
            <a:off x="3197030" y="7000670"/>
            <a:ext cx="399488" cy="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33" idx="2"/>
            <a:endCxn id="243" idx="3"/>
          </p:cNvCxnSpPr>
          <p:nvPr/>
        </p:nvCxnSpPr>
        <p:spPr>
          <a:xfrm rot="5400000">
            <a:off x="3519935" y="6928660"/>
            <a:ext cx="93157" cy="725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3319905" y="692065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42" name="Oval 241"/>
          <p:cNvSpPr/>
          <p:nvPr/>
        </p:nvSpPr>
        <p:spPr>
          <a:xfrm>
            <a:off x="3319905" y="7251564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56" name="Oval 255"/>
          <p:cNvSpPr/>
          <p:nvPr/>
        </p:nvSpPr>
        <p:spPr>
          <a:xfrm>
            <a:off x="4948718" y="510038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7" name="Straight Arrow Connector 256"/>
          <p:cNvCxnSpPr>
            <a:stCxn id="256" idx="4"/>
          </p:cNvCxnSpPr>
          <p:nvPr/>
        </p:nvCxnSpPr>
        <p:spPr>
          <a:xfrm>
            <a:off x="5084166" y="5367286"/>
            <a:ext cx="4445" cy="19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ecision 257"/>
          <p:cNvSpPr/>
          <p:nvPr/>
        </p:nvSpPr>
        <p:spPr>
          <a:xfrm>
            <a:off x="3596518" y="5688476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1" name="Group 280"/>
          <p:cNvGrpSpPr/>
          <p:nvPr/>
        </p:nvGrpSpPr>
        <p:grpSpPr>
          <a:xfrm>
            <a:off x="4401208" y="5366143"/>
            <a:ext cx="1222467" cy="626949"/>
            <a:chOff x="10983" y="956"/>
            <a:chExt cx="2139" cy="1097"/>
          </a:xfrm>
        </p:grpSpPr>
        <p:sp>
          <p:nvSpPr>
            <p:cNvPr id="249" name="Rectangles 248"/>
            <p:cNvSpPr/>
            <p:nvPr/>
          </p:nvSpPr>
          <p:spPr>
            <a:xfrm>
              <a:off x="11250" y="1300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11250" y="1553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Place Order</a:t>
              </a:r>
              <a:endParaRPr lang="en-US" sz="720"/>
            </a:p>
          </p:txBody>
        </p:sp>
        <p:grpSp>
          <p:nvGrpSpPr>
            <p:cNvPr id="251" name="Group 250"/>
            <p:cNvGrpSpPr/>
            <p:nvPr/>
          </p:nvGrpSpPr>
          <p:grpSpPr>
            <a:xfrm rot="0">
              <a:off x="10983" y="956"/>
              <a:ext cx="637" cy="488"/>
              <a:chOff x="10155" y="438"/>
              <a:chExt cx="1146" cy="858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53" name="Picture 252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54" name="Picture 25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55" name="Picture 254"/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0626" y="1032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59" name="Rectangles 258"/>
            <p:cNvSpPr/>
            <p:nvPr/>
          </p:nvSpPr>
          <p:spPr>
            <a:xfrm>
              <a:off x="11250" y="1823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60" name="Straight Arrow Connector 259"/>
          <p:cNvCxnSpPr>
            <a:endCxn id="258" idx="3"/>
          </p:cNvCxnSpPr>
          <p:nvPr/>
        </p:nvCxnSpPr>
        <p:spPr>
          <a:xfrm flipH="1" flipV="1">
            <a:off x="4261703" y="5932893"/>
            <a:ext cx="29210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8" idx="1"/>
            <a:endCxn id="264" idx="3"/>
          </p:cNvCxnSpPr>
          <p:nvPr/>
        </p:nvCxnSpPr>
        <p:spPr>
          <a:xfrm flipH="1">
            <a:off x="3157024" y="5933084"/>
            <a:ext cx="439494" cy="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258" idx="2"/>
            <a:endCxn id="266" idx="3"/>
          </p:cNvCxnSpPr>
          <p:nvPr/>
        </p:nvCxnSpPr>
        <p:spPr>
          <a:xfrm rot="5400000">
            <a:off x="3513648" y="5827354"/>
            <a:ext cx="65724" cy="765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3319905" y="586221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65" name="Oval 264"/>
          <p:cNvSpPr/>
          <p:nvPr/>
        </p:nvSpPr>
        <p:spPr>
          <a:xfrm>
            <a:off x="3319905" y="616397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92" name="Elbow Connector 291"/>
          <p:cNvCxnSpPr>
            <a:stCxn id="250" idx="3"/>
            <a:endCxn id="259" idx="3"/>
          </p:cNvCxnSpPr>
          <p:nvPr/>
        </p:nvCxnSpPr>
        <p:spPr>
          <a:xfrm>
            <a:off x="5623560" y="5772785"/>
            <a:ext cx="3175" cy="154305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>
            <a:stCxn id="224" idx="3"/>
            <a:endCxn id="234" idx="3"/>
          </p:cNvCxnSpPr>
          <p:nvPr/>
        </p:nvCxnSpPr>
        <p:spPr>
          <a:xfrm>
            <a:off x="5623560" y="6863715"/>
            <a:ext cx="3175" cy="148590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endCxn id="335" idx="0"/>
          </p:cNvCxnSpPr>
          <p:nvPr/>
        </p:nvCxnSpPr>
        <p:spPr>
          <a:xfrm flipH="1">
            <a:off x="1336598" y="3525035"/>
            <a:ext cx="1270" cy="24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/>
          <p:cNvGrpSpPr/>
          <p:nvPr/>
        </p:nvGrpSpPr>
        <p:grpSpPr>
          <a:xfrm rot="0">
            <a:off x="807504" y="3250137"/>
            <a:ext cx="1060157" cy="274898"/>
            <a:chOff x="13390" y="2057"/>
            <a:chExt cx="1855" cy="481"/>
          </a:xfrm>
        </p:grpSpPr>
        <p:sp>
          <p:nvSpPr>
            <p:cNvPr id="332" name="Rectangles 331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Application</a:t>
              </a:r>
              <a:endParaRPr lang="en-US" sz="720"/>
            </a:p>
          </p:txBody>
        </p:sp>
        <p:sp>
          <p:nvSpPr>
            <p:cNvPr id="334" name="Rectangles 333"/>
            <p:cNvSpPr/>
            <p:nvPr/>
          </p:nvSpPr>
          <p:spPr>
            <a:xfrm>
              <a:off x="13390" y="231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sp>
        <p:nvSpPr>
          <p:cNvPr id="335" name="Flowchart: Terminator 334"/>
          <p:cNvSpPr/>
          <p:nvPr/>
        </p:nvSpPr>
        <p:spPr>
          <a:xfrm>
            <a:off x="1017270" y="3771265"/>
            <a:ext cx="638175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Fractal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7" name="Text Box 336"/>
          <p:cNvSpPr txBox="1"/>
          <p:nvPr/>
        </p:nvSpPr>
        <p:spPr>
          <a:xfrm>
            <a:off x="10821670" y="242443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Positions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46635" y="5725795"/>
            <a:ext cx="1473200" cy="1500505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446635" y="3996055"/>
            <a:ext cx="1472565" cy="1543685"/>
          </a:xfrm>
          <a:prstGeom prst="rect">
            <a:avLst/>
          </a:prstGeom>
        </p:spPr>
      </p:pic>
      <p:sp>
        <p:nvSpPr>
          <p:cNvPr id="25" name="Flowchart: Terminator 24"/>
          <p:cNvSpPr/>
          <p:nvPr/>
        </p:nvSpPr>
        <p:spPr>
          <a:xfrm>
            <a:off x="7720330" y="7015480"/>
            <a:ext cx="485140" cy="13398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802765" y="5837555"/>
            <a:ext cx="948690" cy="1788160"/>
          </a:xfrm>
          <a:prstGeom prst="rect">
            <a:avLst/>
          </a:prstGeom>
        </p:spPr>
      </p:pic>
      <p:sp>
        <p:nvSpPr>
          <p:cNvPr id="241" name="Flowchart: Terminator 240"/>
          <p:cNvSpPr/>
          <p:nvPr/>
        </p:nvSpPr>
        <p:spPr>
          <a:xfrm>
            <a:off x="2678096" y="694294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3" name="Flowchart: Terminator 242"/>
          <p:cNvSpPr/>
          <p:nvPr/>
        </p:nvSpPr>
        <p:spPr>
          <a:xfrm>
            <a:off x="2684954" y="727328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rejected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Flowchart: Terminator 263"/>
          <p:cNvSpPr/>
          <p:nvPr/>
        </p:nvSpPr>
        <p:spPr>
          <a:xfrm>
            <a:off x="2638090" y="587021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" name="Flowchart: Terminator 265"/>
          <p:cNvSpPr/>
          <p:nvPr/>
        </p:nvSpPr>
        <p:spPr>
          <a:xfrm>
            <a:off x="2644948" y="6178263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rejected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12" name="Flowchart: Terminator 311"/>
          <p:cNvSpPr/>
          <p:nvPr/>
        </p:nvSpPr>
        <p:spPr>
          <a:xfrm>
            <a:off x="7719695" y="5937250"/>
            <a:ext cx="44450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open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29" name="Group 28"/>
          <p:cNvGrpSpPr/>
          <p:nvPr/>
        </p:nvGrpSpPr>
        <p:grpSpPr>
          <a:xfrm>
            <a:off x="8220710" y="5719445"/>
            <a:ext cx="2101850" cy="783788"/>
            <a:chOff x="11390" y="8692"/>
            <a:chExt cx="3310" cy="1234"/>
          </a:xfrm>
        </p:grpSpPr>
        <p:sp>
          <p:nvSpPr>
            <p:cNvPr id="52" name="Rectangles 51"/>
            <p:cNvSpPr/>
            <p:nvPr/>
          </p:nvSpPr>
          <p:spPr>
            <a:xfrm>
              <a:off x="12092" y="8805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4" name="Rectangles 53"/>
            <p:cNvSpPr/>
            <p:nvPr/>
          </p:nvSpPr>
          <p:spPr>
            <a:xfrm>
              <a:off x="12092" y="90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55" name="Rectangles 54"/>
            <p:cNvSpPr/>
            <p:nvPr/>
          </p:nvSpPr>
          <p:spPr>
            <a:xfrm>
              <a:off x="12092" y="9492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5" name="Rectangles 4"/>
            <p:cNvSpPr/>
            <p:nvPr/>
          </p:nvSpPr>
          <p:spPr>
            <a:xfrm>
              <a:off x="12092" y="9262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Published</a:t>
              </a:r>
              <a:endParaRPr lang="en-US" sz="720"/>
            </a:p>
          </p:txBody>
        </p:sp>
        <p:sp>
          <p:nvSpPr>
            <p:cNvPr id="82" name="Flowchart: Terminator 81"/>
            <p:cNvSpPr/>
            <p:nvPr/>
          </p:nvSpPr>
          <p:spPr>
            <a:xfrm>
              <a:off x="13509" y="8692"/>
              <a:ext cx="1191" cy="330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api/wss positions array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8" name="Flowchart: Terminator 17"/>
            <p:cNvSpPr/>
            <p:nvPr/>
          </p:nvSpPr>
          <p:spPr>
            <a:xfrm>
              <a:off x="11390" y="9505"/>
              <a:ext cx="872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open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27" name="Elbow Connector 26"/>
            <p:cNvCxnSpPr>
              <a:stCxn id="54" idx="3"/>
              <a:endCxn id="33" idx="3"/>
            </p:cNvCxnSpPr>
            <p:nvPr/>
          </p:nvCxnSpPr>
          <p:spPr>
            <a:xfrm>
              <a:off x="13762" y="9135"/>
              <a:ext cx="741" cy="243"/>
            </a:xfrm>
            <a:prstGeom prst="bentConnector3">
              <a:avLst>
                <a:gd name="adj1" fmla="val 1506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s 27"/>
            <p:cNvSpPr/>
            <p:nvPr/>
          </p:nvSpPr>
          <p:spPr>
            <a:xfrm>
              <a:off x="12092" y="972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Compare</a:t>
              </a:r>
              <a:endParaRPr lang="en-US" sz="720"/>
            </a:p>
          </p:txBody>
        </p:sp>
      </p:grpSp>
      <p:sp>
        <p:nvSpPr>
          <p:cNvPr id="33" name="Flowchart: Terminator 32"/>
          <p:cNvSpPr/>
          <p:nvPr/>
        </p:nvSpPr>
        <p:spPr>
          <a:xfrm>
            <a:off x="9643745" y="6090285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active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39" name="Straight Arrow Connector 38"/>
          <p:cNvCxnSpPr>
            <a:endCxn id="312" idx="3"/>
          </p:cNvCxnSpPr>
          <p:nvPr/>
        </p:nvCxnSpPr>
        <p:spPr>
          <a:xfrm flipH="1">
            <a:off x="8164195" y="6000750"/>
            <a:ext cx="50228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96" name="Oval 295"/>
          <p:cNvSpPr/>
          <p:nvPr/>
        </p:nvSpPr>
        <p:spPr>
          <a:xfrm>
            <a:off x="2249805" y="7448550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grpSp>
        <p:nvGrpSpPr>
          <p:cNvPr id="320" name="Group 319"/>
          <p:cNvGrpSpPr/>
          <p:nvPr/>
        </p:nvGrpSpPr>
        <p:grpSpPr>
          <a:xfrm rot="0">
            <a:off x="1726565" y="5573395"/>
            <a:ext cx="427355" cy="334010"/>
            <a:chOff x="16290" y="4518"/>
            <a:chExt cx="748" cy="584"/>
          </a:xfrm>
        </p:grpSpPr>
        <p:pic>
          <p:nvPicPr>
            <p:cNvPr id="321" name="Picture 320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6290" y="4760"/>
              <a:ext cx="301" cy="342"/>
            </a:xfrm>
            <a:prstGeom prst="rect">
              <a:avLst/>
            </a:prstGeom>
          </p:spPr>
        </p:pic>
        <p:sp>
          <p:nvSpPr>
            <p:cNvPr id="322" name="Oval 321"/>
            <p:cNvSpPr/>
            <p:nvPr/>
          </p:nvSpPr>
          <p:spPr>
            <a:xfrm>
              <a:off x="16568" y="4588"/>
              <a:ext cx="389" cy="383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E7971C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323" name="Picture 322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6474" y="4518"/>
              <a:ext cx="565" cy="519"/>
            </a:xfrm>
            <a:prstGeom prst="rect">
              <a:avLst/>
            </a:prstGeom>
          </p:spPr>
        </p:pic>
      </p:grpSp>
      <p:cxnSp>
        <p:nvCxnSpPr>
          <p:cNvPr id="10" name="Straight Arrow Connector 9"/>
          <p:cNvCxnSpPr/>
          <p:nvPr/>
        </p:nvCxnSpPr>
        <p:spPr>
          <a:xfrm>
            <a:off x="2653665" y="3981450"/>
            <a:ext cx="53848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Arrow Connector 10"/>
          <p:cNvCxnSpPr/>
          <p:nvPr/>
        </p:nvCxnSpPr>
        <p:spPr>
          <a:xfrm flipH="1">
            <a:off x="2653491" y="4124552"/>
            <a:ext cx="770400" cy="22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7" name="Oval 316"/>
          <p:cNvSpPr/>
          <p:nvPr/>
        </p:nvSpPr>
        <p:spPr>
          <a:xfrm>
            <a:off x="2160905" y="661479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318" name="Oval 317"/>
          <p:cNvSpPr/>
          <p:nvPr/>
        </p:nvSpPr>
        <p:spPr>
          <a:xfrm>
            <a:off x="3413125" y="3942715"/>
            <a:ext cx="67945" cy="6794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47" name="Oval 46"/>
          <p:cNvSpPr/>
          <p:nvPr/>
        </p:nvSpPr>
        <p:spPr>
          <a:xfrm>
            <a:off x="1992822" y="3281570"/>
            <a:ext cx="270897" cy="260610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36" name="Straight Arrow Connector 35"/>
          <p:cNvCxnSpPr>
            <a:stCxn id="47" idx="4"/>
          </p:cNvCxnSpPr>
          <p:nvPr/>
        </p:nvCxnSpPr>
        <p:spPr>
          <a:xfrm flipH="1">
            <a:off x="2123190" y="3542180"/>
            <a:ext cx="5080" cy="2247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02" name="Group 201"/>
          <p:cNvGrpSpPr/>
          <p:nvPr/>
        </p:nvGrpSpPr>
        <p:grpSpPr>
          <a:xfrm>
            <a:off x="1592763" y="3766785"/>
            <a:ext cx="1060728" cy="1151028"/>
            <a:chOff x="4479" y="2082"/>
            <a:chExt cx="1856" cy="2014"/>
          </a:xfrm>
        </p:grpSpPr>
        <p:sp>
          <p:nvSpPr>
            <p:cNvPr id="150" name="Rectangles 149"/>
            <p:cNvSpPr/>
            <p:nvPr/>
          </p:nvSpPr>
          <p:spPr>
            <a:xfrm>
              <a:off x="4480" y="2082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Requests</a:t>
              </a:r>
              <a:endParaRPr lang="en-US" sz="720"/>
            </a:p>
          </p:txBody>
        </p:sp>
        <p:sp>
          <p:nvSpPr>
            <p:cNvPr id="151" name="Rectangles 150"/>
            <p:cNvSpPr/>
            <p:nvPr/>
          </p:nvSpPr>
          <p:spPr>
            <a:xfrm>
              <a:off x="4480" y="233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19" name="Rectangles 18"/>
            <p:cNvSpPr/>
            <p:nvPr/>
          </p:nvSpPr>
          <p:spPr>
            <a:xfrm>
              <a:off x="4480" y="2591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Queued</a:t>
              </a:r>
              <a:endParaRPr lang="en-US" sz="720"/>
            </a:p>
          </p:txBody>
        </p:sp>
        <p:sp>
          <p:nvSpPr>
            <p:cNvPr id="186" name="Rectangles 185"/>
            <p:cNvSpPr/>
            <p:nvPr/>
          </p:nvSpPr>
          <p:spPr>
            <a:xfrm>
              <a:off x="4480" y="285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Pending</a:t>
              </a:r>
              <a:endParaRPr lang="en-US" sz="720"/>
            </a:p>
          </p:txBody>
        </p:sp>
        <p:sp>
          <p:nvSpPr>
            <p:cNvPr id="187" name="Rectangles 186"/>
            <p:cNvSpPr/>
            <p:nvPr/>
          </p:nvSpPr>
          <p:spPr>
            <a:xfrm>
              <a:off x="4480" y="310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Canceled</a:t>
              </a:r>
              <a:endParaRPr lang="en-US" sz="720"/>
            </a:p>
          </p:txBody>
        </p:sp>
        <p:sp>
          <p:nvSpPr>
            <p:cNvPr id="188" name="Rectangles 187"/>
            <p:cNvSpPr/>
            <p:nvPr/>
          </p:nvSpPr>
          <p:spPr>
            <a:xfrm>
              <a:off x="4480" y="3357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Rejected</a:t>
              </a:r>
              <a:endParaRPr lang="en-US" sz="720"/>
            </a:p>
          </p:txBody>
        </p:sp>
        <p:sp>
          <p:nvSpPr>
            <p:cNvPr id="189" name="Rectangles 188"/>
            <p:cNvSpPr/>
            <p:nvPr/>
          </p:nvSpPr>
          <p:spPr>
            <a:xfrm>
              <a:off x="4480" y="387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Closed</a:t>
              </a:r>
              <a:endParaRPr lang="en-US" sz="720"/>
            </a:p>
          </p:txBody>
        </p:sp>
        <p:sp>
          <p:nvSpPr>
            <p:cNvPr id="195" name="Rectangles 194"/>
            <p:cNvSpPr/>
            <p:nvPr/>
          </p:nvSpPr>
          <p:spPr>
            <a:xfrm>
              <a:off x="4479" y="3610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Fulfilled</a:t>
              </a:r>
              <a:endParaRPr lang="en-US" sz="720"/>
            </a:p>
          </p:txBody>
        </p:sp>
      </p:grpSp>
      <p:sp>
        <p:nvSpPr>
          <p:cNvPr id="231" name="Oval 230"/>
          <p:cNvSpPr/>
          <p:nvPr/>
        </p:nvSpPr>
        <p:spPr>
          <a:xfrm>
            <a:off x="4951575" y="6180549"/>
            <a:ext cx="270897" cy="263468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C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32" name="Straight Arrow Connector 231"/>
          <p:cNvCxnSpPr>
            <a:stCxn id="231" idx="4"/>
          </p:cNvCxnSpPr>
          <p:nvPr/>
        </p:nvCxnSpPr>
        <p:spPr>
          <a:xfrm>
            <a:off x="5087659" y="6444016"/>
            <a:ext cx="1270" cy="1981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Flowchart: Decision 232"/>
          <p:cNvSpPr/>
          <p:nvPr/>
        </p:nvSpPr>
        <p:spPr>
          <a:xfrm>
            <a:off x="3596518" y="6756063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2" name="Group 281"/>
          <p:cNvGrpSpPr/>
          <p:nvPr/>
        </p:nvGrpSpPr>
        <p:grpSpPr>
          <a:xfrm>
            <a:off x="4401208" y="6439444"/>
            <a:ext cx="1222467" cy="638611"/>
            <a:chOff x="10983" y="2922"/>
            <a:chExt cx="2139" cy="1117"/>
          </a:xfrm>
        </p:grpSpPr>
        <p:sp>
          <p:nvSpPr>
            <p:cNvPr id="223" name="Rectangles 222"/>
            <p:cNvSpPr/>
            <p:nvPr/>
          </p:nvSpPr>
          <p:spPr>
            <a:xfrm>
              <a:off x="11250" y="3277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24" name="Rectangles 223"/>
            <p:cNvSpPr/>
            <p:nvPr/>
          </p:nvSpPr>
          <p:spPr>
            <a:xfrm>
              <a:off x="11250" y="3549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Cancel Order</a:t>
              </a:r>
              <a:endParaRPr lang="en-US" sz="720"/>
            </a:p>
          </p:txBody>
        </p:sp>
        <p:grpSp>
          <p:nvGrpSpPr>
            <p:cNvPr id="226" name="Group 225"/>
            <p:cNvGrpSpPr/>
            <p:nvPr/>
          </p:nvGrpSpPr>
          <p:grpSpPr>
            <a:xfrm rot="0">
              <a:off x="10983" y="2922"/>
              <a:ext cx="637" cy="502"/>
              <a:chOff x="10155" y="438"/>
              <a:chExt cx="1146" cy="883"/>
            </a:xfrm>
          </p:grpSpPr>
          <p:grpSp>
            <p:nvGrpSpPr>
              <p:cNvPr id="227" name="Group 226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28" name="Picture 227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29" name="Picture 228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30" name="Picture 229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34" name="Rectangles 233"/>
            <p:cNvSpPr/>
            <p:nvPr/>
          </p:nvSpPr>
          <p:spPr>
            <a:xfrm>
              <a:off x="11250" y="3809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35" name="Straight Arrow Connector 234"/>
          <p:cNvCxnSpPr>
            <a:endCxn id="233" idx="3"/>
          </p:cNvCxnSpPr>
          <p:nvPr/>
        </p:nvCxnSpPr>
        <p:spPr>
          <a:xfrm flipH="1" flipV="1">
            <a:off x="4261703" y="7000099"/>
            <a:ext cx="292100" cy="120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traight Arrow Connector 237"/>
          <p:cNvCxnSpPr>
            <a:stCxn id="233" idx="1"/>
            <a:endCxn id="241" idx="3"/>
          </p:cNvCxnSpPr>
          <p:nvPr/>
        </p:nvCxnSpPr>
        <p:spPr>
          <a:xfrm flipH="1">
            <a:off x="3197030" y="7000670"/>
            <a:ext cx="399488" cy="68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9" name="Elbow Connector 238"/>
          <p:cNvCxnSpPr>
            <a:stCxn id="233" idx="2"/>
            <a:endCxn id="243" idx="3"/>
          </p:cNvCxnSpPr>
          <p:nvPr/>
        </p:nvCxnSpPr>
        <p:spPr>
          <a:xfrm rot="5400000">
            <a:off x="3519935" y="6928660"/>
            <a:ext cx="93157" cy="725250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0" name="Oval 239"/>
          <p:cNvSpPr/>
          <p:nvPr/>
        </p:nvSpPr>
        <p:spPr>
          <a:xfrm>
            <a:off x="3319905" y="6920658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42" name="Oval 241"/>
          <p:cNvSpPr/>
          <p:nvPr/>
        </p:nvSpPr>
        <p:spPr>
          <a:xfrm>
            <a:off x="3319905" y="7251564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sp>
        <p:nvSpPr>
          <p:cNvPr id="256" name="Oval 255"/>
          <p:cNvSpPr/>
          <p:nvPr/>
        </p:nvSpPr>
        <p:spPr>
          <a:xfrm>
            <a:off x="4948718" y="5100389"/>
            <a:ext cx="270897" cy="266897"/>
          </a:xfrm>
          <a:prstGeom prst="ellipse">
            <a:avLst/>
          </a:prstGeom>
          <a:solidFill>
            <a:schemeClr val="accent1">
              <a:lumMod val="60000"/>
              <a:lumOff val="4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1080">
                <a:solidFill>
                  <a:schemeClr val="accent1">
                    <a:lumMod val="50000"/>
                  </a:schemeClr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B</a:t>
            </a:r>
            <a:endParaRPr lang="en-US" sz="1080">
              <a:solidFill>
                <a:schemeClr val="accent1">
                  <a:lumMod val="50000"/>
                </a:schemeClr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257" name="Straight Arrow Connector 256"/>
          <p:cNvCxnSpPr>
            <a:stCxn id="256" idx="4"/>
          </p:cNvCxnSpPr>
          <p:nvPr/>
        </p:nvCxnSpPr>
        <p:spPr>
          <a:xfrm>
            <a:off x="5084166" y="5367286"/>
            <a:ext cx="4445" cy="1955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8" name="Flowchart: Decision 257"/>
          <p:cNvSpPr/>
          <p:nvPr/>
        </p:nvSpPr>
        <p:spPr>
          <a:xfrm>
            <a:off x="3596518" y="5688476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  <a:sym typeface="+mn-ea"/>
              </a:rPr>
              <a:t>success?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  <a:sym typeface="+mn-ea"/>
            </a:endParaRPr>
          </a:p>
        </p:txBody>
      </p:sp>
      <p:grpSp>
        <p:nvGrpSpPr>
          <p:cNvPr id="281" name="Group 280"/>
          <p:cNvGrpSpPr/>
          <p:nvPr/>
        </p:nvGrpSpPr>
        <p:grpSpPr>
          <a:xfrm>
            <a:off x="4401208" y="5366143"/>
            <a:ext cx="1222467" cy="634951"/>
            <a:chOff x="10983" y="956"/>
            <a:chExt cx="2139" cy="1111"/>
          </a:xfrm>
        </p:grpSpPr>
        <p:sp>
          <p:nvSpPr>
            <p:cNvPr id="249" name="Rectangles 248"/>
            <p:cNvSpPr/>
            <p:nvPr/>
          </p:nvSpPr>
          <p:spPr>
            <a:xfrm>
              <a:off x="11250" y="1300"/>
              <a:ext cx="1872" cy="230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REST API</a:t>
              </a:r>
              <a:endParaRPr lang="en-US" sz="720"/>
            </a:p>
          </p:txBody>
        </p:sp>
        <p:sp>
          <p:nvSpPr>
            <p:cNvPr id="250" name="Rectangles 249"/>
            <p:cNvSpPr/>
            <p:nvPr/>
          </p:nvSpPr>
          <p:spPr>
            <a:xfrm>
              <a:off x="11250" y="156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Place Order</a:t>
              </a:r>
              <a:endParaRPr lang="en-US" sz="720"/>
            </a:p>
          </p:txBody>
        </p:sp>
        <p:grpSp>
          <p:nvGrpSpPr>
            <p:cNvPr id="251" name="Group 250"/>
            <p:cNvGrpSpPr/>
            <p:nvPr/>
          </p:nvGrpSpPr>
          <p:grpSpPr>
            <a:xfrm rot="0">
              <a:off x="10983" y="956"/>
              <a:ext cx="637" cy="502"/>
              <a:chOff x="10155" y="438"/>
              <a:chExt cx="1146" cy="883"/>
            </a:xfrm>
          </p:grpSpPr>
          <p:grpSp>
            <p:nvGrpSpPr>
              <p:cNvPr id="252" name="Group 251"/>
              <p:cNvGrpSpPr/>
              <p:nvPr/>
            </p:nvGrpSpPr>
            <p:grpSpPr>
              <a:xfrm>
                <a:off x="10155" y="438"/>
                <a:ext cx="854" cy="770"/>
                <a:chOff x="1264" y="1015"/>
                <a:chExt cx="854" cy="770"/>
              </a:xfrm>
            </p:grpSpPr>
            <p:pic>
              <p:nvPicPr>
                <p:cNvPr id="253" name="Picture 252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4" y="1015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254" name="Picture 253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25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255" name="Picture 254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26" y="1057"/>
                <a:ext cx="675" cy="264"/>
              </a:xfrm>
              <a:prstGeom prst="rect">
                <a:avLst/>
              </a:prstGeom>
            </p:spPr>
          </p:pic>
        </p:grpSp>
        <p:sp>
          <p:nvSpPr>
            <p:cNvPr id="259" name="Rectangles 258"/>
            <p:cNvSpPr/>
            <p:nvPr/>
          </p:nvSpPr>
          <p:spPr>
            <a:xfrm>
              <a:off x="11250" y="1837"/>
              <a:ext cx="1872" cy="230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Set State</a:t>
              </a:r>
              <a:endParaRPr lang="en-US" sz="720"/>
            </a:p>
          </p:txBody>
        </p:sp>
      </p:grpSp>
      <p:cxnSp>
        <p:nvCxnSpPr>
          <p:cNvPr id="260" name="Straight Arrow Connector 259"/>
          <p:cNvCxnSpPr>
            <a:endCxn id="258" idx="3"/>
          </p:cNvCxnSpPr>
          <p:nvPr/>
        </p:nvCxnSpPr>
        <p:spPr>
          <a:xfrm flipH="1" flipV="1">
            <a:off x="4261703" y="5932893"/>
            <a:ext cx="292100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1" name="Straight Arrow Connector 260"/>
          <p:cNvCxnSpPr>
            <a:stCxn id="258" idx="1"/>
            <a:endCxn id="264" idx="3"/>
          </p:cNvCxnSpPr>
          <p:nvPr/>
        </p:nvCxnSpPr>
        <p:spPr>
          <a:xfrm flipH="1">
            <a:off x="3157024" y="5933084"/>
            <a:ext cx="439494" cy="171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261"/>
          <p:cNvCxnSpPr>
            <a:stCxn id="258" idx="2"/>
            <a:endCxn id="266" idx="3"/>
          </p:cNvCxnSpPr>
          <p:nvPr/>
        </p:nvCxnSpPr>
        <p:spPr>
          <a:xfrm rot="5400000">
            <a:off x="3513648" y="5827354"/>
            <a:ext cx="65724" cy="76525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3" name="Oval 262"/>
          <p:cNvSpPr/>
          <p:nvPr/>
        </p:nvSpPr>
        <p:spPr>
          <a:xfrm>
            <a:off x="3319905" y="5862216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y</a:t>
            </a:r>
            <a:endParaRPr lang="en-US" sz="630"/>
          </a:p>
        </p:txBody>
      </p:sp>
      <p:sp>
        <p:nvSpPr>
          <p:cNvPr id="265" name="Oval 264"/>
          <p:cNvSpPr/>
          <p:nvPr/>
        </p:nvSpPr>
        <p:spPr>
          <a:xfrm>
            <a:off x="3319905" y="6163975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cxnSp>
        <p:nvCxnSpPr>
          <p:cNvPr id="292" name="Elbow Connector 291"/>
          <p:cNvCxnSpPr/>
          <p:nvPr/>
        </p:nvCxnSpPr>
        <p:spPr>
          <a:xfrm>
            <a:off x="5623675" y="5781061"/>
            <a:ext cx="2858" cy="148022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3" name="Elbow Connector 292"/>
          <p:cNvCxnSpPr/>
          <p:nvPr/>
        </p:nvCxnSpPr>
        <p:spPr>
          <a:xfrm>
            <a:off x="5623675" y="6857220"/>
            <a:ext cx="2858" cy="145164"/>
          </a:xfrm>
          <a:prstGeom prst="bentConnector3">
            <a:avLst>
              <a:gd name="adj1" fmla="val 7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0" name="Straight Arrow Connector 329"/>
          <p:cNvCxnSpPr>
            <a:endCxn id="335" idx="0"/>
          </p:cNvCxnSpPr>
          <p:nvPr/>
        </p:nvCxnSpPr>
        <p:spPr>
          <a:xfrm flipH="1">
            <a:off x="1336598" y="3525035"/>
            <a:ext cx="1270" cy="246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1" name="Group 330"/>
          <p:cNvGrpSpPr/>
          <p:nvPr/>
        </p:nvGrpSpPr>
        <p:grpSpPr>
          <a:xfrm rot="0">
            <a:off x="807504" y="3250137"/>
            <a:ext cx="1060157" cy="274898"/>
            <a:chOff x="13390" y="2057"/>
            <a:chExt cx="1855" cy="481"/>
          </a:xfrm>
        </p:grpSpPr>
        <p:sp>
          <p:nvSpPr>
            <p:cNvPr id="332" name="Rectangles 331"/>
            <p:cNvSpPr/>
            <p:nvPr/>
          </p:nvSpPr>
          <p:spPr>
            <a:xfrm>
              <a:off x="13390" y="205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Application</a:t>
              </a:r>
              <a:endParaRPr lang="en-US" sz="720"/>
            </a:p>
          </p:txBody>
        </p:sp>
        <p:sp>
          <p:nvSpPr>
            <p:cNvPr id="334" name="Rectangles 333"/>
            <p:cNvSpPr/>
            <p:nvPr/>
          </p:nvSpPr>
          <p:spPr>
            <a:xfrm>
              <a:off x="13390" y="2312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</p:grpSp>
      <p:sp>
        <p:nvSpPr>
          <p:cNvPr id="335" name="Flowchart: Terminator 334"/>
          <p:cNvSpPr/>
          <p:nvPr/>
        </p:nvSpPr>
        <p:spPr>
          <a:xfrm>
            <a:off x="1017270" y="3771265"/>
            <a:ext cx="638175" cy="14414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Fractal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337" name="Text Box 336"/>
          <p:cNvSpPr txBox="1"/>
          <p:nvPr/>
        </p:nvSpPr>
        <p:spPr>
          <a:xfrm>
            <a:off x="10821670" y="2424430"/>
            <a:ext cx="2003425" cy="368300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rtlCol="0">
            <a:spAutoFit/>
          </a:bodyPr>
          <a:p>
            <a:r>
              <a:rPr lang="en-US" sz="900"/>
              <a:t>API/WSS Positions/Stops Flow</a:t>
            </a:r>
            <a:endParaRPr lang="en-US" sz="900"/>
          </a:p>
          <a:p>
            <a:r>
              <a:rPr lang="en-US" sz="900"/>
              <a:t>06/05/2025</a:t>
            </a:r>
            <a:endParaRPr lang="en-US" sz="900"/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802765" y="5837555"/>
            <a:ext cx="948690" cy="1788160"/>
          </a:xfrm>
          <a:prstGeom prst="rect">
            <a:avLst/>
          </a:prstGeom>
        </p:spPr>
      </p:pic>
      <p:sp>
        <p:nvSpPr>
          <p:cNvPr id="241" name="Flowchart: Terminator 240"/>
          <p:cNvSpPr/>
          <p:nvPr/>
        </p:nvSpPr>
        <p:spPr>
          <a:xfrm>
            <a:off x="2678096" y="694294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43" name="Flowchart: Terminator 242"/>
          <p:cNvSpPr/>
          <p:nvPr/>
        </p:nvSpPr>
        <p:spPr>
          <a:xfrm>
            <a:off x="2684954" y="7273282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rejected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4" name="Flowchart: Terminator 263"/>
          <p:cNvSpPr/>
          <p:nvPr/>
        </p:nvSpPr>
        <p:spPr>
          <a:xfrm>
            <a:off x="2638090" y="587021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pending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266" name="Flowchart: Terminator 265"/>
          <p:cNvSpPr/>
          <p:nvPr/>
        </p:nvSpPr>
        <p:spPr>
          <a:xfrm>
            <a:off x="2644948" y="6178263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rejected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42" name="Picture 41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2496165" y="8059420"/>
            <a:ext cx="1329055" cy="1443355"/>
          </a:xfrm>
          <a:prstGeom prst="rect">
            <a:avLst/>
          </a:prstGeom>
        </p:spPr>
      </p:pic>
      <p:pic>
        <p:nvPicPr>
          <p:cNvPr id="115" name="Picture 1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496165" y="6614795"/>
            <a:ext cx="1320165" cy="1299845"/>
          </a:xfrm>
          <a:prstGeom prst="rect">
            <a:avLst/>
          </a:prstGeom>
        </p:spPr>
      </p:pic>
      <p:sp>
        <p:nvSpPr>
          <p:cNvPr id="116" name="Flowchart: Decision 115"/>
          <p:cNvSpPr/>
          <p:nvPr/>
        </p:nvSpPr>
        <p:spPr>
          <a:xfrm>
            <a:off x="8874826" y="8612019"/>
            <a:ext cx="664670" cy="488644"/>
          </a:xfrm>
          <a:prstGeom prst="flowChartDecision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lIns="0" rIns="0" rtlCol="0" anchor="ctr">
            <a:scene3d>
              <a:camera prst="orthographicFront"/>
              <a:lightRig rig="threePt" dir="t"/>
            </a:scene3d>
          </a:bodyPr>
          <a:p>
            <a:pPr algn="ctr"/>
            <a:r>
              <a:rPr lang="en-US" sz="540">
                <a:solidFill>
                  <a:schemeClr val="tx1"/>
                </a:solidFill>
                <a:effectLst>
                  <a:outerShdw blurRad="38100" dist="25400" dir="5400000" algn="ctr" rotWithShape="0">
                    <a:srgbClr val="6E747A">
                      <a:alpha val="43000"/>
                    </a:srgbClr>
                  </a:outerShdw>
                </a:effectLst>
              </a:rPr>
              <a:t>active?</a:t>
            </a:r>
            <a:endParaRPr lang="en-US" sz="540">
              <a:solidFill>
                <a:schemeClr val="tx1"/>
              </a:solidFill>
              <a:effectLst>
                <a:outerShdw blurRad="38100" dist="25400" dir="5400000" algn="ctr" rotWithShape="0">
                  <a:srgbClr val="6E747A">
                    <a:alpha val="43000"/>
                  </a:srgbClr>
                </a:outerShdw>
              </a:effectLst>
            </a:endParaRPr>
          </a:p>
        </p:txBody>
      </p:sp>
      <p:cxnSp>
        <p:nvCxnSpPr>
          <p:cNvPr id="117" name="Straight Arrow Connector 116"/>
          <p:cNvCxnSpPr>
            <a:endCxn id="116" idx="0"/>
          </p:cNvCxnSpPr>
          <p:nvPr/>
        </p:nvCxnSpPr>
        <p:spPr>
          <a:xfrm>
            <a:off x="9205595" y="8286115"/>
            <a:ext cx="1905" cy="325755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18" name="Group 117"/>
          <p:cNvGrpSpPr/>
          <p:nvPr/>
        </p:nvGrpSpPr>
        <p:grpSpPr>
          <a:xfrm>
            <a:off x="10943650" y="7949839"/>
            <a:ext cx="1210465" cy="641603"/>
            <a:chOff x="6735" y="4551"/>
            <a:chExt cx="2118" cy="1123"/>
          </a:xfrm>
        </p:grpSpPr>
        <p:grpSp>
          <p:nvGrpSpPr>
            <p:cNvPr id="119" name="Group 118"/>
            <p:cNvGrpSpPr/>
            <p:nvPr/>
          </p:nvGrpSpPr>
          <p:grpSpPr>
            <a:xfrm>
              <a:off x="6998" y="4920"/>
              <a:ext cx="1855" cy="754"/>
              <a:chOff x="13390" y="2057"/>
              <a:chExt cx="1855" cy="754"/>
            </a:xfrm>
          </p:grpSpPr>
          <p:sp>
            <p:nvSpPr>
              <p:cNvPr id="120" name="Rectangles 119"/>
              <p:cNvSpPr/>
              <p:nvPr/>
            </p:nvSpPr>
            <p:spPr>
              <a:xfrm>
                <a:off x="13390" y="2057"/>
                <a:ext cx="1855" cy="226"/>
              </a:xfrm>
              <a:prstGeom prst="rect">
                <a:avLst/>
              </a:prstGeom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/>
                  <a:t>REST API</a:t>
                </a:r>
                <a:endParaRPr lang="en-US" sz="720"/>
              </a:p>
            </p:txBody>
          </p:sp>
          <p:sp>
            <p:nvSpPr>
              <p:cNvPr id="122" name="Rectangles 121"/>
              <p:cNvSpPr/>
              <p:nvPr/>
            </p:nvSpPr>
            <p:spPr>
              <a:xfrm>
                <a:off x="13390" y="2319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Import</a:t>
                </a:r>
                <a:endParaRPr lang="en-US" sz="720"/>
              </a:p>
            </p:txBody>
          </p:sp>
          <p:sp>
            <p:nvSpPr>
              <p:cNvPr id="123" name="Rectangles 122"/>
              <p:cNvSpPr/>
              <p:nvPr/>
            </p:nvSpPr>
            <p:spPr>
              <a:xfrm>
                <a:off x="13390" y="2585"/>
                <a:ext cx="1855" cy="226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r>
                  <a:rPr lang="en-US" sz="720">
                    <a:sym typeface="+mn-ea"/>
                  </a:rPr>
                  <a:t>Fetch Active</a:t>
                </a:r>
                <a:endParaRPr lang="en-US" sz="720"/>
              </a:p>
            </p:txBody>
          </p:sp>
        </p:grpSp>
        <p:grpSp>
          <p:nvGrpSpPr>
            <p:cNvPr id="124" name="Group 123"/>
            <p:cNvGrpSpPr/>
            <p:nvPr/>
          </p:nvGrpSpPr>
          <p:grpSpPr>
            <a:xfrm>
              <a:off x="6735" y="4551"/>
              <a:ext cx="637" cy="502"/>
              <a:chOff x="10155" y="414"/>
              <a:chExt cx="1146" cy="883"/>
            </a:xfrm>
          </p:grpSpPr>
          <p:grpSp>
            <p:nvGrpSpPr>
              <p:cNvPr id="125" name="Group 124"/>
              <p:cNvGrpSpPr/>
              <p:nvPr/>
            </p:nvGrpSpPr>
            <p:grpSpPr>
              <a:xfrm>
                <a:off x="10155" y="414"/>
                <a:ext cx="854" cy="770"/>
                <a:chOff x="1264" y="991"/>
                <a:chExt cx="854" cy="770"/>
              </a:xfrm>
            </p:grpSpPr>
            <p:pic>
              <p:nvPicPr>
                <p:cNvPr id="126" name="Picture 125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1264" y="991"/>
                  <a:ext cx="854" cy="618"/>
                </a:xfrm>
                <a:prstGeom prst="rect">
                  <a:avLst/>
                </a:prstGeom>
              </p:spPr>
            </p:pic>
            <p:pic>
              <p:nvPicPr>
                <p:cNvPr id="129" name="Picture 128"/>
                <p:cNvPicPr>
                  <a:picLocks noChangeAspect="1"/>
                </p:cNvPicPr>
                <p:nvPr/>
              </p:nvPicPr>
              <p:blipFill>
                <a:blip r:embed="rId1"/>
                <a:stretch>
                  <a:fillRect/>
                </a:stretch>
              </p:blipFill>
              <p:spPr>
                <a:xfrm>
                  <a:off x="1464" y="1201"/>
                  <a:ext cx="454" cy="560"/>
                </a:xfrm>
                <a:prstGeom prst="rect">
                  <a:avLst/>
                </a:prstGeom>
              </p:spPr>
            </p:pic>
          </p:grpSp>
          <p:pic>
            <p:nvPicPr>
              <p:cNvPr id="131" name="Picture 130"/>
              <p:cNvPicPr>
                <a:picLocks noChangeAspect="1"/>
              </p:cNvPicPr>
              <p:nvPr/>
            </p:nvPicPr>
            <p:blipFill>
              <a:blip r:embed="rId4"/>
              <a:stretch>
                <a:fillRect/>
              </a:stretch>
            </p:blipFill>
            <p:spPr>
              <a:xfrm>
                <a:off x="10626" y="1033"/>
                <a:ext cx="675" cy="264"/>
              </a:xfrm>
              <a:prstGeom prst="rect">
                <a:avLst/>
              </a:prstGeom>
            </p:spPr>
          </p:pic>
        </p:grpSp>
      </p:grpSp>
      <p:cxnSp>
        <p:nvCxnSpPr>
          <p:cNvPr id="132" name="Straight Arrow Connector 131"/>
          <p:cNvCxnSpPr/>
          <p:nvPr/>
        </p:nvCxnSpPr>
        <p:spPr>
          <a:xfrm flipH="1">
            <a:off x="11626215" y="7677150"/>
            <a:ext cx="635" cy="4838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4" name="Straight Arrow Connector 133"/>
          <p:cNvCxnSpPr/>
          <p:nvPr/>
        </p:nvCxnSpPr>
        <p:spPr>
          <a:xfrm>
            <a:off x="12156019" y="8375858"/>
            <a:ext cx="299473" cy="3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Elbow Connector 134"/>
          <p:cNvCxnSpPr/>
          <p:nvPr/>
        </p:nvCxnSpPr>
        <p:spPr>
          <a:xfrm rot="10800000">
            <a:off x="10331450" y="7605395"/>
            <a:ext cx="762635" cy="921385"/>
          </a:xfrm>
          <a:prstGeom prst="bentConnector3">
            <a:avLst>
              <a:gd name="adj1" fmla="val 4995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traight Arrow Connector 135"/>
          <p:cNvCxnSpPr/>
          <p:nvPr/>
        </p:nvCxnSpPr>
        <p:spPr>
          <a:xfrm flipH="1" flipV="1">
            <a:off x="12156440" y="7322820"/>
            <a:ext cx="353060" cy="63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Arrow Connector 136"/>
          <p:cNvCxnSpPr/>
          <p:nvPr/>
        </p:nvCxnSpPr>
        <p:spPr>
          <a:xfrm flipH="1">
            <a:off x="12156440" y="8516620"/>
            <a:ext cx="339725" cy="31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3" name="Group 142"/>
          <p:cNvGrpSpPr/>
          <p:nvPr/>
        </p:nvGrpSpPr>
        <p:grpSpPr>
          <a:xfrm>
            <a:off x="11096434" y="7256581"/>
            <a:ext cx="1060157" cy="430921"/>
            <a:chOff x="12732" y="1607"/>
            <a:chExt cx="1855" cy="754"/>
          </a:xfrm>
        </p:grpSpPr>
        <p:sp>
          <p:nvSpPr>
            <p:cNvPr id="144" name="Rectangles 143"/>
            <p:cNvSpPr/>
            <p:nvPr/>
          </p:nvSpPr>
          <p:spPr>
            <a:xfrm>
              <a:off x="12732" y="2135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Timer</a:t>
              </a:r>
              <a:endParaRPr lang="en-US" sz="720"/>
            </a:p>
          </p:txBody>
        </p:sp>
        <p:sp>
          <p:nvSpPr>
            <p:cNvPr id="145" name="Rectangles 144"/>
            <p:cNvSpPr/>
            <p:nvPr/>
          </p:nvSpPr>
          <p:spPr>
            <a:xfrm>
              <a:off x="12732" y="1607"/>
              <a:ext cx="1855" cy="226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Websocket</a:t>
              </a:r>
              <a:endParaRPr lang="en-US" sz="720"/>
            </a:p>
          </p:txBody>
        </p:sp>
        <p:sp>
          <p:nvSpPr>
            <p:cNvPr id="146" name="Rectangles 145"/>
            <p:cNvSpPr/>
            <p:nvPr/>
          </p:nvSpPr>
          <p:spPr>
            <a:xfrm>
              <a:off x="12732" y="1874"/>
              <a:ext cx="1855" cy="226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Message</a:t>
              </a:r>
              <a:endParaRPr lang="en-US" sz="720"/>
            </a:p>
          </p:txBody>
        </p:sp>
      </p:grpSp>
      <p:grpSp>
        <p:nvGrpSpPr>
          <p:cNvPr id="147" name="Group 146"/>
          <p:cNvGrpSpPr/>
          <p:nvPr/>
        </p:nvGrpSpPr>
        <p:grpSpPr>
          <a:xfrm>
            <a:off x="10944412" y="7053821"/>
            <a:ext cx="363482" cy="286900"/>
            <a:chOff x="12459" y="1283"/>
            <a:chExt cx="636" cy="502"/>
          </a:xfrm>
        </p:grpSpPr>
        <p:pic>
          <p:nvPicPr>
            <p:cNvPr id="149" name="Picture 148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459" y="1283"/>
              <a:ext cx="475" cy="351"/>
            </a:xfrm>
            <a:prstGeom prst="rect">
              <a:avLst/>
            </a:prstGeom>
          </p:spPr>
        </p:pic>
        <p:pic>
          <p:nvPicPr>
            <p:cNvPr id="152" name="Picture 151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2570" y="1402"/>
              <a:ext cx="252" cy="318"/>
            </a:xfrm>
            <a:prstGeom prst="rect">
              <a:avLst/>
            </a:prstGeom>
          </p:spPr>
        </p:pic>
        <p:pic>
          <p:nvPicPr>
            <p:cNvPr id="153" name="Picture 152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2721" y="1635"/>
              <a:ext cx="375" cy="150"/>
            </a:xfrm>
            <a:prstGeom prst="rect">
              <a:avLst/>
            </a:prstGeom>
          </p:spPr>
        </p:pic>
      </p:grpSp>
      <p:grpSp>
        <p:nvGrpSpPr>
          <p:cNvPr id="154" name="Group 153"/>
          <p:cNvGrpSpPr/>
          <p:nvPr/>
        </p:nvGrpSpPr>
        <p:grpSpPr>
          <a:xfrm>
            <a:off x="12018856" y="7564820"/>
            <a:ext cx="203459" cy="216032"/>
            <a:chOff x="8092" y="1237"/>
            <a:chExt cx="482" cy="524"/>
          </a:xfrm>
        </p:grpSpPr>
        <p:sp>
          <p:nvSpPr>
            <p:cNvPr id="155" name="Oval 154"/>
            <p:cNvSpPr/>
            <p:nvPr/>
          </p:nvSpPr>
          <p:spPr>
            <a:xfrm>
              <a:off x="8092" y="1237"/>
              <a:ext cx="482" cy="524"/>
            </a:xfrm>
            <a:prstGeom prst="ellipse">
              <a:avLst/>
            </a:prstGeom>
            <a:solidFill>
              <a:schemeClr val="bg2"/>
            </a:solidFill>
            <a:ln>
              <a:solidFill>
                <a:schemeClr val="tx1">
                  <a:lumMod val="50000"/>
                  <a:lumOff val="50000"/>
                </a:schemeClr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 sz="1620"/>
            </a:p>
          </p:txBody>
        </p:sp>
        <p:pic>
          <p:nvPicPr>
            <p:cNvPr id="156" name="Picture 155"/>
            <p:cNvPicPr>
              <a:picLocks noChangeAspect="1"/>
            </p:cNvPicPr>
            <p:nvPr/>
          </p:nvPicPr>
          <p:blipFill>
            <a:blip r:embed="rId8">
              <a:clrChange>
                <a:clrFrom>
                  <a:srgbClr val="FFFFFF">
                    <a:alpha val="100000"/>
                  </a:srgbClr>
                </a:clrFrom>
                <a:clrTo>
                  <a:srgbClr val="FFFFFF">
                    <a:alpha val="100000"/>
                    <a:alpha val="0"/>
                  </a:srgbClr>
                </a:clrTo>
              </a:clrChange>
            </a:blip>
            <a:stretch>
              <a:fillRect/>
            </a:stretch>
          </p:blipFill>
          <p:spPr>
            <a:xfrm>
              <a:off x="8130" y="1345"/>
              <a:ext cx="444" cy="408"/>
            </a:xfrm>
            <a:prstGeom prst="rect">
              <a:avLst/>
            </a:prstGeom>
          </p:spPr>
        </p:pic>
      </p:grpSp>
      <p:cxnSp>
        <p:nvCxnSpPr>
          <p:cNvPr id="157" name="Elbow Connector 156"/>
          <p:cNvCxnSpPr/>
          <p:nvPr/>
        </p:nvCxnSpPr>
        <p:spPr>
          <a:xfrm rot="10800000" flipV="1">
            <a:off x="10331450" y="7473950"/>
            <a:ext cx="765175" cy="131445"/>
          </a:xfrm>
          <a:prstGeom prst="bentConnector3">
            <a:avLst>
              <a:gd name="adj1" fmla="val 4995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traight Arrow Connector 157"/>
          <p:cNvCxnSpPr>
            <a:stCxn id="116" idx="1"/>
            <a:endCxn id="166" idx="3"/>
          </p:cNvCxnSpPr>
          <p:nvPr/>
        </p:nvCxnSpPr>
        <p:spPr>
          <a:xfrm flipH="1">
            <a:off x="8247380" y="8856345"/>
            <a:ext cx="627380" cy="5080"/>
          </a:xfrm>
          <a:prstGeom prst="straightConnector1">
            <a:avLst/>
          </a:prstGeom>
          <a:ln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9" name="Oval 158"/>
          <p:cNvSpPr/>
          <p:nvPr/>
        </p:nvSpPr>
        <p:spPr>
          <a:xfrm>
            <a:off x="8486668" y="8771090"/>
            <a:ext cx="148022" cy="159452"/>
          </a:xfrm>
          <a:prstGeom prst="ellipse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r>
              <a:rPr lang="en-US" sz="630"/>
              <a:t>n</a:t>
            </a:r>
            <a:endParaRPr lang="en-US" sz="630"/>
          </a:p>
        </p:txBody>
      </p:sp>
      <p:grpSp>
        <p:nvGrpSpPr>
          <p:cNvPr id="160" name="Group 159"/>
          <p:cNvGrpSpPr/>
          <p:nvPr/>
        </p:nvGrpSpPr>
        <p:grpSpPr>
          <a:xfrm>
            <a:off x="6797675" y="7026275"/>
            <a:ext cx="1040765" cy="2120900"/>
            <a:chOff x="9130" y="9109"/>
            <a:chExt cx="1639" cy="3340"/>
          </a:xfrm>
        </p:grpSpPr>
        <p:grpSp>
          <p:nvGrpSpPr>
            <p:cNvPr id="161" name="Group 160"/>
            <p:cNvGrpSpPr/>
            <p:nvPr/>
          </p:nvGrpSpPr>
          <p:grpSpPr>
            <a:xfrm rot="0">
              <a:off x="9130" y="9109"/>
              <a:ext cx="673" cy="526"/>
              <a:chOff x="16290" y="4518"/>
              <a:chExt cx="748" cy="584"/>
            </a:xfrm>
          </p:grpSpPr>
          <p:pic>
            <p:nvPicPr>
              <p:cNvPr id="162" name="Picture 161"/>
              <p:cNvPicPr>
                <a:picLocks noChangeAspect="1"/>
              </p:cNvPicPr>
              <p:nvPr/>
            </p:nvPicPr>
            <p:blipFill>
              <a:blip r:embed="rId1"/>
              <a:stretch>
                <a:fillRect/>
              </a:stretch>
            </p:blipFill>
            <p:spPr>
              <a:xfrm>
                <a:off x="16290" y="4760"/>
                <a:ext cx="301" cy="342"/>
              </a:xfrm>
              <a:prstGeom prst="rect">
                <a:avLst/>
              </a:prstGeom>
            </p:spPr>
          </p:pic>
          <p:sp>
            <p:nvSpPr>
              <p:cNvPr id="163" name="Oval 162"/>
              <p:cNvSpPr/>
              <p:nvPr/>
            </p:nvSpPr>
            <p:spPr>
              <a:xfrm>
                <a:off x="16568" y="4588"/>
                <a:ext cx="389" cy="383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rgbClr val="E7971C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 sz="1620"/>
              </a:p>
            </p:txBody>
          </p:sp>
          <p:pic>
            <p:nvPicPr>
              <p:cNvPr id="164" name="Picture 163"/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6474" y="4518"/>
                <a:ext cx="565" cy="519"/>
              </a:xfrm>
              <a:prstGeom prst="rect">
                <a:avLst/>
              </a:prstGeom>
            </p:spPr>
          </p:pic>
        </p:grpSp>
        <p:pic>
          <p:nvPicPr>
            <p:cNvPr id="165" name="Picture 164"/>
            <p:cNvPicPr>
              <a:picLocks noChangeAspect="1"/>
            </p:cNvPicPr>
            <p:nvPr/>
          </p:nvPicPr>
          <p:blipFill>
            <a:blip r:embed="rId9"/>
            <a:stretch>
              <a:fillRect/>
            </a:stretch>
          </p:blipFill>
          <p:spPr>
            <a:xfrm>
              <a:off x="9343" y="9523"/>
              <a:ext cx="1426" cy="2927"/>
            </a:xfrm>
            <a:prstGeom prst="rect">
              <a:avLst/>
            </a:prstGeom>
          </p:spPr>
        </p:pic>
      </p:grpSp>
      <p:sp>
        <p:nvSpPr>
          <p:cNvPr id="166" name="Flowchart: Terminator 165"/>
          <p:cNvSpPr/>
          <p:nvPr/>
        </p:nvSpPr>
        <p:spPr>
          <a:xfrm>
            <a:off x="7728759" y="8796647"/>
            <a:ext cx="518934" cy="128590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closed*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sp>
        <p:nvSpPr>
          <p:cNvPr id="167" name="Flowchart: Terminator 166"/>
          <p:cNvSpPr/>
          <p:nvPr/>
        </p:nvSpPr>
        <p:spPr>
          <a:xfrm>
            <a:off x="7619365" y="7718425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fulfilled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grpSp>
        <p:nvGrpSpPr>
          <p:cNvPr id="168" name="Group 167"/>
          <p:cNvGrpSpPr/>
          <p:nvPr/>
        </p:nvGrpSpPr>
        <p:grpSpPr>
          <a:xfrm>
            <a:off x="8229600" y="7500620"/>
            <a:ext cx="2101850" cy="792043"/>
            <a:chOff x="11390" y="8692"/>
            <a:chExt cx="3310" cy="1247"/>
          </a:xfrm>
        </p:grpSpPr>
        <p:sp>
          <p:nvSpPr>
            <p:cNvPr id="169" name="Rectangles 168"/>
            <p:cNvSpPr/>
            <p:nvPr/>
          </p:nvSpPr>
          <p:spPr>
            <a:xfrm>
              <a:off x="12092" y="8792"/>
              <a:ext cx="1670" cy="203"/>
            </a:xfrm>
            <a:prstGeom prst="rect">
              <a:avLst/>
            </a:prstGeom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170" name="Rectangles 169"/>
            <p:cNvSpPr/>
            <p:nvPr/>
          </p:nvSpPr>
          <p:spPr>
            <a:xfrm>
              <a:off x="12092" y="9033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</a:t>
              </a:r>
              <a:endParaRPr lang="en-US" sz="720"/>
            </a:p>
          </p:txBody>
        </p:sp>
        <p:sp>
          <p:nvSpPr>
            <p:cNvPr id="171" name="Rectangles 170"/>
            <p:cNvSpPr/>
            <p:nvPr/>
          </p:nvSpPr>
          <p:spPr>
            <a:xfrm>
              <a:off x="12092" y="9505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Fetch</a:t>
              </a:r>
              <a:endParaRPr lang="en-US" sz="720"/>
            </a:p>
          </p:txBody>
        </p:sp>
        <p:sp>
          <p:nvSpPr>
            <p:cNvPr id="172" name="Rectangles 171"/>
            <p:cNvSpPr/>
            <p:nvPr/>
          </p:nvSpPr>
          <p:spPr>
            <a:xfrm>
              <a:off x="12092" y="9262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Published</a:t>
              </a:r>
              <a:endParaRPr lang="en-US" sz="720"/>
            </a:p>
          </p:txBody>
        </p:sp>
        <p:sp>
          <p:nvSpPr>
            <p:cNvPr id="173" name="Flowchart: Terminator 172"/>
            <p:cNvSpPr/>
            <p:nvPr/>
          </p:nvSpPr>
          <p:spPr>
            <a:xfrm>
              <a:off x="13509" y="8692"/>
              <a:ext cx="1191" cy="330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api/wss positions array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sp>
          <p:nvSpPr>
            <p:cNvPr id="174" name="Flowchart: Terminator 173"/>
            <p:cNvSpPr/>
            <p:nvPr/>
          </p:nvSpPr>
          <p:spPr>
            <a:xfrm>
              <a:off x="11390" y="9505"/>
              <a:ext cx="872" cy="203"/>
            </a:xfrm>
            <a:prstGeom prst="flowChartTerminator">
              <a:avLst/>
            </a:prstGeom>
            <a:solidFill>
              <a:schemeClr val="accent6">
                <a:lumMod val="40000"/>
                <a:lumOff val="60000"/>
              </a:schemeClr>
            </a:solidFill>
            <a:ln>
              <a:solidFill>
                <a:schemeClr val="accent6"/>
              </a:solidFill>
            </a:ln>
          </p:spPr>
          <p:style>
            <a:lnRef idx="3">
              <a:schemeClr val="lt1"/>
            </a:lnRef>
            <a:fillRef idx="1">
              <a:schemeClr val="accent6"/>
            </a:fillRef>
            <a:effectRef idx="1">
              <a:schemeClr val="accent6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450" b="1">
                  <a:solidFill>
                    <a:schemeClr val="tx1">
                      <a:lumMod val="75000"/>
                      <a:lumOff val="25000"/>
                    </a:schemeClr>
                  </a:solidFill>
                </a:rPr>
                <a:t>fulfilled</a:t>
              </a:r>
              <a:endParaRPr lang="en-US" sz="450" b="1">
                <a:solidFill>
                  <a:schemeClr val="tx1">
                    <a:lumMod val="75000"/>
                    <a:lumOff val="25000"/>
                  </a:schemeClr>
                </a:solidFill>
              </a:endParaRPr>
            </a:p>
          </p:txBody>
        </p:sp>
        <p:cxnSp>
          <p:nvCxnSpPr>
            <p:cNvPr id="176" name="Elbow Connector 175"/>
            <p:cNvCxnSpPr>
              <a:stCxn id="170" idx="3"/>
              <a:endCxn id="181" idx="3"/>
            </p:cNvCxnSpPr>
            <p:nvPr/>
          </p:nvCxnSpPr>
          <p:spPr>
            <a:xfrm>
              <a:off x="13762" y="9135"/>
              <a:ext cx="741" cy="243"/>
            </a:xfrm>
            <a:prstGeom prst="bentConnector3">
              <a:avLst>
                <a:gd name="adj1" fmla="val 150607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77" name="Rectangles 176"/>
            <p:cNvSpPr/>
            <p:nvPr/>
          </p:nvSpPr>
          <p:spPr>
            <a:xfrm>
              <a:off x="12092" y="9736"/>
              <a:ext cx="1670" cy="203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r>
                <a:rPr lang="en-US" sz="720"/>
                <a:t>Compare</a:t>
              </a:r>
              <a:endParaRPr lang="en-US" sz="720"/>
            </a:p>
          </p:txBody>
        </p:sp>
      </p:grpSp>
      <p:sp>
        <p:nvSpPr>
          <p:cNvPr id="181" name="Flowchart: Terminator 180"/>
          <p:cNvSpPr/>
          <p:nvPr/>
        </p:nvSpPr>
        <p:spPr>
          <a:xfrm>
            <a:off x="9652635" y="7871460"/>
            <a:ext cx="553720" cy="128905"/>
          </a:xfrm>
          <a:prstGeom prst="flowChartTerminator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</a:ln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450" b="1">
                <a:solidFill>
                  <a:schemeClr val="tx1">
                    <a:lumMod val="75000"/>
                    <a:lumOff val="25000"/>
                  </a:schemeClr>
                </a:solidFill>
              </a:rPr>
              <a:t>active</a:t>
            </a:r>
            <a:endParaRPr lang="en-US" sz="450" b="1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cxnSp>
        <p:nvCxnSpPr>
          <p:cNvPr id="182" name="Straight Arrow Connector 181"/>
          <p:cNvCxnSpPr/>
          <p:nvPr/>
        </p:nvCxnSpPr>
        <p:spPr>
          <a:xfrm flipV="1">
            <a:off x="7838440" y="8081645"/>
            <a:ext cx="391160" cy="50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Straight Arrow Connector 189"/>
          <p:cNvCxnSpPr>
            <a:endCxn id="167" idx="3"/>
          </p:cNvCxnSpPr>
          <p:nvPr/>
        </p:nvCxnSpPr>
        <p:spPr>
          <a:xfrm flipH="1">
            <a:off x="8173085" y="7781925"/>
            <a:ext cx="502285" cy="12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313" name="Picture 31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47808" y="3064962"/>
            <a:ext cx="2399784" cy="4288063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81956" y="4866943"/>
            <a:ext cx="1944859" cy="248608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1956" y="3355291"/>
            <a:ext cx="1214465" cy="1080731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5575" y="3338717"/>
            <a:ext cx="1121309" cy="1115022"/>
          </a:xfrm>
          <a:prstGeom prst="rect">
            <a:avLst/>
          </a:prstGeom>
        </p:spPr>
      </p:pic>
      <p:sp>
        <p:nvSpPr>
          <p:cNvPr id="7" name="Rectangles 6"/>
          <p:cNvSpPr/>
          <p:nvPr/>
        </p:nvSpPr>
        <p:spPr>
          <a:xfrm>
            <a:off x="4288021" y="4694917"/>
            <a:ext cx="857270" cy="2531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20"/>
          </a:p>
        </p:txBody>
      </p:sp>
      <p:sp>
        <p:nvSpPr>
          <p:cNvPr id="8" name="Rectangles 7"/>
          <p:cNvSpPr/>
          <p:nvPr/>
        </p:nvSpPr>
        <p:spPr>
          <a:xfrm>
            <a:off x="4288021" y="6724361"/>
            <a:ext cx="857270" cy="253180"/>
          </a:xfrm>
          <a:prstGeom prst="rect">
            <a:avLst/>
          </a:prstGeom>
          <a:noFill/>
          <a:ln>
            <a:solidFill>
              <a:srgbClr val="FF0000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chemeClr val="lt1"/>
                </a:solidFill>
              </a14:hiddenFill>
            </a:ext>
          </a:extLst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 sz="1620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92087" y="3240416"/>
            <a:ext cx="1371632" cy="1543085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319475" y="4892089"/>
            <a:ext cx="1274474" cy="1797409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701310" y="3478166"/>
            <a:ext cx="3222191" cy="3892004"/>
          </a:xfrm>
          <a:prstGeom prst="rect">
            <a:avLst/>
          </a:prstGeom>
        </p:spPr>
      </p:pic>
      <p:pic>
        <p:nvPicPr>
          <p:cNvPr id="63" name="Picture 6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21575" y="4404995"/>
            <a:ext cx="1574165" cy="264096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64320" y="4404995"/>
            <a:ext cx="1546225" cy="264096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7649845" y="5854700"/>
            <a:ext cx="1110615" cy="3251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9242425" y="6122670"/>
            <a:ext cx="1110615" cy="3549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525385" y="4286885"/>
            <a:ext cx="1563624" cy="213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800"/>
              <a:t>WSS</a:t>
            </a:r>
            <a:endParaRPr lang="en-US" sz="800"/>
          </a:p>
        </p:txBody>
      </p:sp>
      <p:sp>
        <p:nvSpPr>
          <p:cNvPr id="6" name="Text Box 5"/>
          <p:cNvSpPr txBox="1"/>
          <p:nvPr/>
        </p:nvSpPr>
        <p:spPr>
          <a:xfrm>
            <a:off x="9168130" y="4286885"/>
            <a:ext cx="1541780" cy="213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800"/>
              <a:t>REST API</a:t>
            </a:r>
            <a:endParaRPr lang="en-US" sz="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3" name="Picture 6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21575" y="4404995"/>
            <a:ext cx="1574165" cy="2640965"/>
          </a:xfrm>
          <a:prstGeom prst="rect">
            <a:avLst/>
          </a:prstGeom>
        </p:spPr>
      </p:pic>
      <p:pic>
        <p:nvPicPr>
          <p:cNvPr id="65" name="Picture 6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33840" y="4404995"/>
            <a:ext cx="1546225" cy="2640965"/>
          </a:xfrm>
          <a:prstGeom prst="rect">
            <a:avLst/>
          </a:prstGeom>
        </p:spPr>
      </p:pic>
      <p:sp>
        <p:nvSpPr>
          <p:cNvPr id="2" name="Rectangles 1"/>
          <p:cNvSpPr/>
          <p:nvPr/>
        </p:nvSpPr>
        <p:spPr>
          <a:xfrm>
            <a:off x="7649845" y="5854700"/>
            <a:ext cx="1110615" cy="32512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3" name="Rectangles 2"/>
          <p:cNvSpPr/>
          <p:nvPr/>
        </p:nvSpPr>
        <p:spPr>
          <a:xfrm>
            <a:off x="9242425" y="6122670"/>
            <a:ext cx="1110615" cy="354965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5" name="Text Box 4"/>
          <p:cNvSpPr txBox="1"/>
          <p:nvPr/>
        </p:nvSpPr>
        <p:spPr>
          <a:xfrm>
            <a:off x="7525385" y="4286885"/>
            <a:ext cx="1563624" cy="213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800"/>
              <a:t>WSS</a:t>
            </a:r>
            <a:endParaRPr lang="en-US" sz="800"/>
          </a:p>
        </p:txBody>
      </p:sp>
      <p:sp>
        <p:nvSpPr>
          <p:cNvPr id="6" name="Text Box 5"/>
          <p:cNvSpPr txBox="1"/>
          <p:nvPr/>
        </p:nvSpPr>
        <p:spPr>
          <a:xfrm>
            <a:off x="9137650" y="4286885"/>
            <a:ext cx="1541780" cy="213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800"/>
              <a:t>REST API</a:t>
            </a:r>
            <a:endParaRPr lang="en-US" sz="80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40" y="4515485"/>
            <a:ext cx="2076450" cy="2110740"/>
          </a:xfrm>
          <a:prstGeom prst="rect">
            <a:avLst/>
          </a:prstGeom>
        </p:spPr>
      </p:pic>
      <p:sp>
        <p:nvSpPr>
          <p:cNvPr id="8" name="Rectangles 7"/>
          <p:cNvSpPr/>
          <p:nvPr/>
        </p:nvSpPr>
        <p:spPr>
          <a:xfrm>
            <a:off x="5499100" y="5910580"/>
            <a:ext cx="1712595" cy="525780"/>
          </a:xfrm>
          <a:prstGeom prst="rect">
            <a:avLst/>
          </a:prstGeom>
          <a:noFill/>
          <a:ln w="19050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none" lIns="91440" tIns="45720" rIns="91440" bIns="45720" numCol="1" anchor="ctr" anchorCtr="0" compatLnSpc="1"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endParaRPr kumimoji="0" lang="zh-CN" altLang="en-US" sz="18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Arial" panose="02080604020202020204" pitchFamily="34" charset="0"/>
              <a:ea typeface="SimSun" pitchFamily="2" charset="-122"/>
            </a:endParaRPr>
          </a:p>
        </p:txBody>
      </p:sp>
      <p:sp>
        <p:nvSpPr>
          <p:cNvPr id="9" name="Text Box 8"/>
          <p:cNvSpPr txBox="1"/>
          <p:nvPr/>
        </p:nvSpPr>
        <p:spPr>
          <a:xfrm>
            <a:off x="5403850" y="4301490"/>
            <a:ext cx="2063115" cy="213995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p>
            <a:pPr algn="ctr"/>
            <a:r>
              <a:rPr lang="en-US" sz="800"/>
              <a:t>Place Order w/ TPSL</a:t>
            </a:r>
            <a:endParaRPr lang="en-US" sz="8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ata Pie Charts">
  <a:themeElements>
    <a:clrScheme name="Data Pie Chart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9900"/>
      </a:accent1>
      <a:accent2>
        <a:srgbClr val="99CC00"/>
      </a:accent2>
      <a:accent3>
        <a:srgbClr val="FFFFFF"/>
      </a:accent3>
      <a:accent4>
        <a:srgbClr val="000000"/>
      </a:accent4>
      <a:accent5>
        <a:srgbClr val="AACAAA"/>
      </a:accent5>
      <a:accent6>
        <a:srgbClr val="8AB900"/>
      </a:accent6>
      <a:hlink>
        <a:srgbClr val="CC3300"/>
      </a:hlink>
      <a:folHlink>
        <a:srgbClr val="996600"/>
      </a:folHlink>
    </a:clrScheme>
    <a:fontScheme name="Data Pie Chart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80604020202020204" pitchFamily="34" charset="0"/>
            <a:ea typeface="SimSun" pitchFamily="2" charset="-122"/>
          </a:defRPr>
        </a:defPPr>
      </a:lstStyle>
    </a:lnDef>
  </a:objectDefaults>
  <a:extraClrSchemeLst>
    <a:extraClrScheme>
      <a:clrScheme name="Data Pie Chart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ta Pie Chart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ta Pie Chart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009900"/>
        </a:accent1>
        <a:accent2>
          <a:srgbClr val="99CC00"/>
        </a:accent2>
        <a:accent3>
          <a:srgbClr val="FFFFFF"/>
        </a:accent3>
        <a:accent4>
          <a:srgbClr val="000000"/>
        </a:accent4>
        <a:accent5>
          <a:srgbClr val="AACAAA"/>
        </a:accent5>
        <a:accent6>
          <a:srgbClr val="8AB900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1818</Words>
  <Application>WPS Presentation</Application>
  <PresentationFormat>宽屏</PresentationFormat>
  <Paragraphs>548</Paragraphs>
  <Slides>9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19" baseType="lpstr">
      <vt:lpstr>Arial</vt:lpstr>
      <vt:lpstr>SimSun</vt:lpstr>
      <vt:lpstr>Wingdings</vt:lpstr>
      <vt:lpstr>DejaVu Sans</vt:lpstr>
      <vt:lpstr>Droid Sans Fallback</vt:lpstr>
      <vt:lpstr>Microsoft YaHei</vt:lpstr>
      <vt:lpstr>Arial Unicode MS</vt:lpstr>
      <vt:lpstr>SimSun</vt:lpstr>
      <vt:lpstr>OpenSymbol</vt:lpstr>
      <vt:lpstr>Data Pie Charts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djorgenson</cp:lastModifiedBy>
  <cp:revision>46</cp:revision>
  <dcterms:created xsi:type="dcterms:W3CDTF">2025-07-09T19:29:51Z</dcterms:created>
  <dcterms:modified xsi:type="dcterms:W3CDTF">2025-07-09T19:29:51Z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