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58" r:id="rId5"/>
    <p:sldId id="256" r:id="rId6"/>
    <p:sldId id="259" r:id="rId7"/>
    <p:sldId id="277" r:id="rId8"/>
    <p:sldId id="265" r:id="rId9"/>
    <p:sldId id="270" r:id="rId10"/>
    <p:sldId id="272" r:id="rId11"/>
    <p:sldId id="274" r:id="rId12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1"/>
        <p:guide pos="48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5" name="Group 114"/>
          <p:cNvGrpSpPr/>
          <p:nvPr/>
        </p:nvGrpSpPr>
        <p:grpSpPr>
          <a:xfrm>
            <a:off x="4374515" y="8258810"/>
            <a:ext cx="1097280" cy="1023366"/>
            <a:chOff x="6889" y="13222"/>
            <a:chExt cx="1728" cy="161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32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752715" y="5627370"/>
            <a:ext cx="1100455" cy="569341"/>
            <a:chOff x="12209" y="9078"/>
            <a:chExt cx="1733" cy="89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Rectangles 51"/>
            <p:cNvSpPr/>
            <p:nvPr/>
          </p:nvSpPr>
          <p:spPr>
            <a:xfrm>
              <a:off x="12209" y="907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209" y="931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Order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209" y="953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Request</a:t>
              </a:r>
              <a:endParaRPr lang="en-US" sz="720"/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937" y="9411"/>
              <a:ext cx="5" cy="226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s 77"/>
            <p:cNvSpPr/>
            <p:nvPr/>
          </p:nvSpPr>
          <p:spPr>
            <a:xfrm>
              <a:off x="12210" y="97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Instrument</a:t>
              </a:r>
              <a:endParaRPr lang="en-US" sz="720"/>
            </a:p>
          </p:txBody>
        </p:sp>
      </p:grpSp>
      <p:sp>
        <p:nvSpPr>
          <p:cNvPr id="12" name="Isosceles Triangle 11"/>
          <p:cNvSpPr/>
          <p:nvPr/>
        </p:nvSpPr>
        <p:spPr>
          <a:xfrm rot="10800000">
            <a:off x="1191895" y="3166110"/>
            <a:ext cx="4137660" cy="2861310"/>
          </a:xfrm>
          <a:prstGeom prst="triangle">
            <a:avLst>
              <a:gd name="adj" fmla="val 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05886" y="3916777"/>
            <a:ext cx="631522" cy="457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07990" y="4051300"/>
            <a:ext cx="6051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274310"/>
            <a:ext cx="588645" cy="314007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274310"/>
            <a:ext cx="1242695" cy="64135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5937250" y="4022725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96" name="Oval 295"/>
          <p:cNvSpPr/>
          <p:nvPr/>
        </p:nvSpPr>
        <p:spPr>
          <a:xfrm>
            <a:off x="6256020" y="5240020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5844540" y="3136900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965506" y="638380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78" idx="2"/>
            <a:endCxn id="22" idx="0"/>
          </p:cNvCxnSpPr>
          <p:nvPr/>
        </p:nvCxnSpPr>
        <p:spPr>
          <a:xfrm flipH="1">
            <a:off x="8298180" y="6196965"/>
            <a:ext cx="3810" cy="18669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7347" y="24071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endCxn id="297" idx="3"/>
          </p:cNvCxnSpPr>
          <p:nvPr/>
        </p:nvCxnSpPr>
        <p:spPr>
          <a:xfrm flipH="1">
            <a:off x="5885180" y="8632190"/>
            <a:ext cx="5588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086975" y="6243320"/>
            <a:ext cx="1097915" cy="430911"/>
            <a:chOff x="15885" y="10048"/>
            <a:chExt cx="1729" cy="67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2" name="Rectangles 111"/>
            <p:cNvSpPr/>
            <p:nvPr/>
          </p:nvSpPr>
          <p:spPr>
            <a:xfrm>
              <a:off x="15885" y="1004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5886" y="1028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5886" y="1052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</p:grpSp>
      <p:grpSp>
        <p:nvGrpSpPr>
          <p:cNvPr id="138" name="Group 137"/>
          <p:cNvGrpSpPr/>
          <p:nvPr/>
        </p:nvGrpSpPr>
        <p:grpSpPr>
          <a:xfrm rot="0">
            <a:off x="9937115" y="6042025"/>
            <a:ext cx="363855" cy="287020"/>
            <a:chOff x="10155" y="414"/>
            <a:chExt cx="1146" cy="88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cxnSp>
        <p:nvCxnSpPr>
          <p:cNvPr id="36" name="Straight Arrow Connector 35"/>
          <p:cNvCxnSpPr>
            <a:stCxn id="47" idx="4"/>
            <a:endCxn id="340" idx="0"/>
          </p:cNvCxnSpPr>
          <p:nvPr/>
        </p:nvCxnSpPr>
        <p:spPr>
          <a:xfrm>
            <a:off x="4043045" y="2667635"/>
            <a:ext cx="2540" cy="2025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635615" y="5431155"/>
            <a:ext cx="1270" cy="8121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106785" y="6466840"/>
            <a:ext cx="81026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448800" y="5687695"/>
            <a:ext cx="638810" cy="92265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0" idx="3"/>
          </p:cNvCxnSpPr>
          <p:nvPr/>
        </p:nvCxnSpPr>
        <p:spPr>
          <a:xfrm flipH="1">
            <a:off x="11560175" y="5051425"/>
            <a:ext cx="622300" cy="25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088245" y="5001260"/>
            <a:ext cx="1097280" cy="429641"/>
            <a:chOff x="15887" y="8092"/>
            <a:chExt cx="1728" cy="67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5887" y="85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5887" y="809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5887" y="832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8033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314380"/>
            <a:ext cx="203459" cy="216032"/>
            <a:chOff x="8092" y="1237"/>
            <a:chExt cx="482" cy="5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448800" y="5214620"/>
            <a:ext cx="639445" cy="473075"/>
          </a:xfrm>
          <a:prstGeom prst="bentConnector3">
            <a:avLst>
              <a:gd name="adj1" fmla="val 4995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965506" y="818392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7" name="Straight Arrow Connector 136"/>
          <p:cNvCxnSpPr>
            <a:stCxn id="76" idx="4"/>
            <a:endCxn id="285" idx="0"/>
          </p:cNvCxnSpPr>
          <p:nvPr/>
        </p:nvCxnSpPr>
        <p:spPr>
          <a:xfrm>
            <a:off x="7021195" y="8025765"/>
            <a:ext cx="3810" cy="120459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715635"/>
            <a:ext cx="1875155" cy="350266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0012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087562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410075" y="3841750"/>
            <a:ext cx="1097915" cy="1015111"/>
            <a:chOff x="6945" y="6266"/>
            <a:chExt cx="1729" cy="15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Rectangles 20"/>
            <p:cNvSpPr/>
            <p:nvPr/>
          </p:nvSpPr>
          <p:spPr>
            <a:xfrm>
              <a:off x="6945" y="6393"/>
              <a:ext cx="1447" cy="1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6946" y="626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6946" y="64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6946" y="673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6946" y="69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6946" y="7202"/>
              <a:ext cx="1728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6946" y="76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6945" y="743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106035"/>
            <a:ext cx="1304925" cy="39643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56744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631750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576695"/>
            <a:ext cx="739775" cy="234378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01778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0875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792980"/>
            <a:ext cx="443865" cy="1539240"/>
          </a:xfrm>
          <a:prstGeom prst="bentConnector3">
            <a:avLst>
              <a:gd name="adj1" fmla="val 50072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113395"/>
            <a:ext cx="350520" cy="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787567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30312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0346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5868166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20960" y="392566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57044" y="4189131"/>
            <a:ext cx="6350" cy="1981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5011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833" y="4745214"/>
            <a:ext cx="29210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745785"/>
            <a:ext cx="399488" cy="68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673775"/>
            <a:ext cx="93157" cy="72525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66577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7281035" y="499667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44" name="Elbow Connector 243"/>
          <p:cNvCxnSpPr>
            <a:stCxn id="61" idx="1"/>
            <a:endCxn id="215" idx="2"/>
          </p:cNvCxnSpPr>
          <p:nvPr/>
        </p:nvCxnSpPr>
        <p:spPr>
          <a:xfrm rot="10800000">
            <a:off x="4241165" y="7055485"/>
            <a:ext cx="132715" cy="17164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26358" y="284550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9061806" y="3112401"/>
            <a:ext cx="1270" cy="201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433591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833" y="3672928"/>
            <a:ext cx="29210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678199"/>
            <a:ext cx="439494" cy="17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590290"/>
            <a:ext cx="101600" cy="7658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60733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7281035" y="3944650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16" name="Group 115"/>
          <p:cNvGrpSpPr/>
          <p:nvPr/>
        </p:nvGrpSpPr>
        <p:grpSpPr>
          <a:xfrm>
            <a:off x="8514715" y="3314065"/>
            <a:ext cx="1100455" cy="422656"/>
            <a:chOff x="13409" y="5435"/>
            <a:chExt cx="1733" cy="6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9" name="Rectangles 248"/>
            <p:cNvSpPr/>
            <p:nvPr/>
          </p:nvSpPr>
          <p:spPr>
            <a:xfrm>
              <a:off x="13409" y="543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3409" y="566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13409" y="58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2" name="Elbow Connector 291"/>
            <p:cNvCxnSpPr>
              <a:stCxn id="250" idx="3"/>
              <a:endCxn id="259" idx="3"/>
            </p:cNvCxnSpPr>
            <p:nvPr/>
          </p:nvCxnSpPr>
          <p:spPr>
            <a:xfrm>
              <a:off x="15137" y="5767"/>
              <a:ext cx="5" cy="233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514715" y="4387215"/>
            <a:ext cx="1100455" cy="426466"/>
            <a:chOff x="13409" y="7125"/>
            <a:chExt cx="1733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3" name="Rectangles 222"/>
            <p:cNvSpPr/>
            <p:nvPr/>
          </p:nvSpPr>
          <p:spPr>
            <a:xfrm>
              <a:off x="13409" y="712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3409" y="736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sp>
          <p:nvSpPr>
            <p:cNvPr id="234" name="Rectangles 233"/>
            <p:cNvSpPr/>
            <p:nvPr/>
          </p:nvSpPr>
          <p:spPr>
            <a:xfrm>
              <a:off x="13409" y="75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3" name="Elbow Connector 292"/>
            <p:cNvCxnSpPr>
              <a:stCxn id="224" idx="3"/>
              <a:endCxn id="234" idx="3"/>
            </p:cNvCxnSpPr>
            <p:nvPr/>
          </p:nvCxnSpPr>
          <p:spPr>
            <a:xfrm>
              <a:off x="15137" y="7461"/>
              <a:ext cx="5" cy="235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Flowchart: Decision 214"/>
          <p:cNvSpPr/>
          <p:nvPr/>
        </p:nvSpPr>
        <p:spPr>
          <a:xfrm>
            <a:off x="3909168" y="656744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73355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40" idx="2"/>
            <a:endCxn id="335" idx="0"/>
          </p:cNvCxnSpPr>
          <p:nvPr/>
        </p:nvCxnSpPr>
        <p:spPr>
          <a:xfrm>
            <a:off x="4045585" y="3227705"/>
            <a:ext cx="4445" cy="61531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517900" y="3321685"/>
            <a:ext cx="1099185" cy="276860"/>
            <a:chOff x="5540" y="5447"/>
            <a:chExt cx="1731" cy="4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Rectangles 17"/>
            <p:cNvSpPr/>
            <p:nvPr/>
          </p:nvSpPr>
          <p:spPr>
            <a:xfrm>
              <a:off x="5543" y="5567"/>
              <a:ext cx="1728" cy="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332" name="Rectangles 331"/>
            <p:cNvSpPr/>
            <p:nvPr/>
          </p:nvSpPr>
          <p:spPr>
            <a:xfrm>
              <a:off x="5540" y="5447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Interface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5540" y="568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84311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/>
          <p:nvPr/>
        </p:nvCxnSpPr>
        <p:spPr>
          <a:xfrm>
            <a:off x="2968625" y="3382010"/>
            <a:ext cx="549275" cy="381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150600" y="274383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sp>
        <p:nvSpPr>
          <p:cNvPr id="7" name="Oval 6"/>
          <p:cNvSpPr/>
          <p:nvPr/>
        </p:nvSpPr>
        <p:spPr>
          <a:xfrm>
            <a:off x="2933503" y="485926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19309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459730"/>
            <a:ext cx="0" cy="6280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657974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22650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54874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795520"/>
            <a:ext cx="4445" cy="4311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4950187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83209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798311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645660"/>
            <a:ext cx="240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5153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5768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3" name="Oval 2"/>
          <p:cNvSpPr/>
          <p:nvPr/>
        </p:nvSpPr>
        <p:spPr>
          <a:xfrm>
            <a:off x="5313045" y="8108315"/>
            <a:ext cx="203200" cy="2159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9555" y="8147050"/>
            <a:ext cx="193675" cy="173990"/>
          </a:xfrm>
          <a:prstGeom prst="rect">
            <a:avLst/>
          </a:prstGeom>
        </p:spPr>
      </p:pic>
      <p:sp>
        <p:nvSpPr>
          <p:cNvPr id="297" name="Flowchart: Terminator 296"/>
          <p:cNvSpPr/>
          <p:nvPr/>
        </p:nvSpPr>
        <p:spPr>
          <a:xfrm>
            <a:off x="5436235" y="8571230"/>
            <a:ext cx="448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400675" y="841438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lowchart: Decision 66"/>
          <p:cNvSpPr/>
          <p:nvPr/>
        </p:nvSpPr>
        <p:spPr>
          <a:xfrm>
            <a:off x="2145665" y="859917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0092690" y="7555865"/>
            <a:ext cx="1097280" cy="426466"/>
            <a:chOff x="15894" y="12115"/>
            <a:chExt cx="1728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15894" y="1211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894" y="1234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15894" y="1258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44156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885299" y="778424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8768080" y="5622925"/>
            <a:ext cx="680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7289800" y="591566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415270" y="45008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34980" y="4720590"/>
            <a:ext cx="1905" cy="28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ff-page Connector 12"/>
          <p:cNvSpPr/>
          <p:nvPr/>
        </p:nvSpPr>
        <p:spPr>
          <a:xfrm>
            <a:off x="1289050" y="3306445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app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727835" y="3415030"/>
            <a:ext cx="367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746500" y="2870200"/>
            <a:ext cx="597535" cy="35750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-2500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1200" b="1" i="0" u="none" strike="noStrike" cap="none" normalizeH="0" baseline="-2500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260" y="2667635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Flowchart: Decision 26"/>
          <p:cNvSpPr/>
          <p:nvPr/>
        </p:nvSpPr>
        <p:spPr>
          <a:xfrm>
            <a:off x="7968046" y="7295559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 exists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5" name="Group 324"/>
          <p:cNvGrpSpPr/>
          <p:nvPr/>
        </p:nvGrpSpPr>
        <p:grpSpPr>
          <a:xfrm rot="0">
            <a:off x="6000750" y="7110095"/>
            <a:ext cx="427355" cy="334010"/>
            <a:chOff x="16290" y="4518"/>
            <a:chExt cx="748" cy="584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7" name="Oval 326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stCxn id="22" idx="2"/>
            <a:endCxn id="27" idx="0"/>
          </p:cNvCxnSpPr>
          <p:nvPr/>
        </p:nvCxnSpPr>
        <p:spPr>
          <a:xfrm>
            <a:off x="8298180" y="6872605"/>
            <a:ext cx="2540" cy="42291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223830" y="696839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Flowchart: Terminator 67"/>
          <p:cNvSpPr/>
          <p:nvPr/>
        </p:nvSpPr>
        <p:spPr>
          <a:xfrm>
            <a:off x="7281545" y="607123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symbol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6708775" y="6136005"/>
            <a:ext cx="572770" cy="317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7" idx="1"/>
            <a:endCxn id="76" idx="6"/>
          </p:cNvCxnSpPr>
          <p:nvPr/>
        </p:nvCxnSpPr>
        <p:spPr>
          <a:xfrm rot="10800000" flipV="1">
            <a:off x="7156450" y="7539990"/>
            <a:ext cx="811530" cy="36512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719715" y="744866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83" name="Elbow Connector 82"/>
          <p:cNvCxnSpPr>
            <a:stCxn id="120" idx="1"/>
            <a:endCxn id="76" idx="6"/>
          </p:cNvCxnSpPr>
          <p:nvPr/>
        </p:nvCxnSpPr>
        <p:spPr>
          <a:xfrm rot="10800000">
            <a:off x="7156450" y="7905115"/>
            <a:ext cx="808990" cy="52324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718994" y="834496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85" name="Elbow Connector 84"/>
          <p:cNvCxnSpPr>
            <a:stCxn id="26" idx="1"/>
            <a:endCxn id="82" idx="3"/>
          </p:cNvCxnSpPr>
          <p:nvPr/>
        </p:nvCxnSpPr>
        <p:spPr>
          <a:xfrm rot="10800000">
            <a:off x="9448800" y="5687695"/>
            <a:ext cx="643890" cy="20789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7" idx="2"/>
            <a:endCxn id="120" idx="0"/>
          </p:cNvCxnSpPr>
          <p:nvPr/>
        </p:nvCxnSpPr>
        <p:spPr>
          <a:xfrm flipH="1">
            <a:off x="8298180" y="7784465"/>
            <a:ext cx="2540" cy="39941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223830" y="787517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90" name="Flowchart: Decision 89"/>
          <p:cNvSpPr/>
          <p:nvPr/>
        </p:nvSpPr>
        <p:spPr>
          <a:xfrm>
            <a:off x="7965506" y="905133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2" name="Straight Arrow Connector 91"/>
          <p:cNvCxnSpPr>
            <a:stCxn id="120" idx="2"/>
            <a:endCxn id="90" idx="0"/>
          </p:cNvCxnSpPr>
          <p:nvPr/>
        </p:nvCxnSpPr>
        <p:spPr>
          <a:xfrm>
            <a:off x="8298180" y="8672830"/>
            <a:ext cx="0" cy="37846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226370" y="876290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98" name="Straight Arrow Connector 97"/>
          <p:cNvCxnSpPr>
            <a:stCxn id="90" idx="1"/>
            <a:endCxn id="285" idx="3"/>
          </p:cNvCxnSpPr>
          <p:nvPr/>
        </p:nvCxnSpPr>
        <p:spPr>
          <a:xfrm flipH="1" flipV="1">
            <a:off x="7249160" y="9295130"/>
            <a:ext cx="716280" cy="63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66289" y="921554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00" name="Group 99"/>
          <p:cNvGrpSpPr/>
          <p:nvPr/>
        </p:nvGrpSpPr>
        <p:grpSpPr>
          <a:xfrm rot="0">
            <a:off x="5881370" y="5476875"/>
            <a:ext cx="427355" cy="334010"/>
            <a:chOff x="16290" y="4518"/>
            <a:chExt cx="748" cy="584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106" name="Oval 105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 rot="0">
            <a:off x="8362315" y="4184650"/>
            <a:ext cx="363855" cy="287020"/>
            <a:chOff x="10155" y="438"/>
            <a:chExt cx="1146" cy="883"/>
          </a:xfrm>
        </p:grpSpPr>
        <p:grpSp>
          <p:nvGrpSpPr>
            <p:cNvPr id="227" name="Group 226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 rot="0">
            <a:off x="8362315" y="3111500"/>
            <a:ext cx="363855" cy="287020"/>
            <a:chOff x="10155" y="438"/>
            <a:chExt cx="1146" cy="883"/>
          </a:xfrm>
        </p:grpSpPr>
        <p:grpSp>
          <p:nvGrpSpPr>
            <p:cNvPr id="252" name="Group 251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54" name="Picture 2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 rot="0">
            <a:off x="9950450" y="7350125"/>
            <a:ext cx="363855" cy="287020"/>
            <a:chOff x="10155" y="414"/>
            <a:chExt cx="1146" cy="883"/>
          </a:xfrm>
        </p:grpSpPr>
        <p:grpSp>
          <p:nvGrpSpPr>
            <p:cNvPr id="29" name="Group 2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cxnSp>
        <p:nvCxnSpPr>
          <p:cNvPr id="286" name="Straight Arrow Connector 285"/>
          <p:cNvCxnSpPr>
            <a:stCxn id="215" idx="1"/>
            <a:endCxn id="314" idx="6"/>
          </p:cNvCxnSpPr>
          <p:nvPr/>
        </p:nvCxnSpPr>
        <p:spPr>
          <a:xfrm flipH="1">
            <a:off x="3707130" y="6811645"/>
            <a:ext cx="20193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Picture 2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820" y="3398520"/>
            <a:ext cx="827405" cy="20332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1" name="Flowchart: Terminator 240"/>
          <p:cNvSpPr/>
          <p:nvPr/>
        </p:nvSpPr>
        <p:spPr>
          <a:xfrm>
            <a:off x="6639226" y="468806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01839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61533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395893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795" y="5742940"/>
            <a:ext cx="905510" cy="1155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3455" y="7369175"/>
            <a:ext cx="773430" cy="2171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5" name="Flowchart: Terminator 284"/>
          <p:cNvSpPr/>
          <p:nvPr/>
        </p:nvSpPr>
        <p:spPr>
          <a:xfrm>
            <a:off x="6800136" y="9230662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11041554" y="49898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7175" y="3507317"/>
            <a:ext cx="1108735" cy="18597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Straight Arrow Connector 30"/>
          <p:cNvCxnSpPr>
            <a:endCxn id="43" idx="3"/>
          </p:cNvCxnSpPr>
          <p:nvPr/>
        </p:nvCxnSpPr>
        <p:spPr>
          <a:xfrm flipH="1">
            <a:off x="11634470" y="6629400"/>
            <a:ext cx="622300" cy="25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42"/>
          <p:cNvSpPr/>
          <p:nvPr/>
        </p:nvSpPr>
        <p:spPr>
          <a:xfrm>
            <a:off x="11115849" y="656716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2887" y="5477070"/>
            <a:ext cx="1122452" cy="1916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/>
          <p:cNvCxnSpPr>
            <a:endCxn id="51" idx="3"/>
          </p:cNvCxnSpPr>
          <p:nvPr/>
        </p:nvCxnSpPr>
        <p:spPr>
          <a:xfrm flipH="1">
            <a:off x="11669395" y="7754620"/>
            <a:ext cx="622300" cy="25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11150600" y="7683500"/>
            <a:ext cx="518795" cy="1473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filled or 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79910" y="7521575"/>
            <a:ext cx="1387475" cy="20097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5" name="Group 164"/>
          <p:cNvGrpSpPr/>
          <p:nvPr/>
        </p:nvGrpSpPr>
        <p:grpSpPr>
          <a:xfrm>
            <a:off x="6873875" y="6372225"/>
            <a:ext cx="778510" cy="1923415"/>
            <a:chOff x="8333" y="8022"/>
            <a:chExt cx="1226" cy="3029"/>
          </a:xfrm>
        </p:grpSpPr>
        <p:grpSp>
          <p:nvGrpSpPr>
            <p:cNvPr id="160" name="Group 159"/>
            <p:cNvGrpSpPr/>
            <p:nvPr/>
          </p:nvGrpSpPr>
          <p:grpSpPr>
            <a:xfrm rot="0">
              <a:off x="8333" y="8022"/>
              <a:ext cx="673" cy="526"/>
              <a:chOff x="16290" y="4518"/>
              <a:chExt cx="748" cy="584"/>
            </a:xfrm>
          </p:grpSpPr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62" name="Oval 16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9" y="8445"/>
              <a:ext cx="1060" cy="260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7" name="Text Box 336"/>
          <p:cNvSpPr txBox="1"/>
          <p:nvPr/>
        </p:nvSpPr>
        <p:spPr>
          <a:xfrm>
            <a:off x="9187180" y="39103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Request Submit Flow</a:t>
            </a:r>
            <a:endParaRPr lang="en-US" sz="900"/>
          </a:p>
          <a:p>
            <a:r>
              <a:rPr lang="en-US" sz="900"/>
              <a:t>08/13/2025</a:t>
            </a:r>
            <a:endParaRPr lang="en-US" sz="900"/>
          </a:p>
        </p:txBody>
      </p:sp>
      <p:cxnSp>
        <p:nvCxnSpPr>
          <p:cNvPr id="4" name="Straight Arrow Connector 3"/>
          <p:cNvCxnSpPr>
            <a:stCxn id="201" idx="2"/>
            <a:endCxn id="29" idx="0"/>
          </p:cNvCxnSpPr>
          <p:nvPr/>
        </p:nvCxnSpPr>
        <p:spPr>
          <a:xfrm>
            <a:off x="5775325" y="4937125"/>
            <a:ext cx="635" cy="3740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5" idx="1"/>
          </p:cNvCxnSpPr>
          <p:nvPr/>
        </p:nvCxnSpPr>
        <p:spPr>
          <a:xfrm flipV="1">
            <a:off x="4610100" y="4719320"/>
            <a:ext cx="635000" cy="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5556113" y="4206240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0" name="Straight Arrow Connector 19"/>
          <p:cNvCxnSpPr>
            <a:stCxn id="17" idx="2"/>
            <a:endCxn id="5" idx="0"/>
          </p:cNvCxnSpPr>
          <p:nvPr/>
        </p:nvCxnSpPr>
        <p:spPr>
          <a:xfrm flipH="1">
            <a:off x="5775325" y="4425950"/>
            <a:ext cx="635" cy="2286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945" y="4095750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Flowchart: Decision 28"/>
          <p:cNvSpPr/>
          <p:nvPr/>
        </p:nvSpPr>
        <p:spPr>
          <a:xfrm>
            <a:off x="5443147" y="531114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7512685" y="530923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>
            <a:stCxn id="29" idx="2"/>
            <a:endCxn id="63" idx="0"/>
          </p:cNvCxnSpPr>
          <p:nvPr/>
        </p:nvCxnSpPr>
        <p:spPr>
          <a:xfrm flipH="1">
            <a:off x="5775325" y="5796280"/>
            <a:ext cx="635" cy="4800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01558" y="593534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4" name="Flowchart: Decision 33"/>
          <p:cNvSpPr/>
          <p:nvPr/>
        </p:nvSpPr>
        <p:spPr>
          <a:xfrm>
            <a:off x="5443147" y="673735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30" idx="3"/>
            <a:endCxn id="148" idx="1"/>
          </p:cNvCxnSpPr>
          <p:nvPr/>
        </p:nvCxnSpPr>
        <p:spPr>
          <a:xfrm flipV="1">
            <a:off x="8177530" y="5531485"/>
            <a:ext cx="471805" cy="203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287385" y="5471795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7" name="Group 196"/>
          <p:cNvGrpSpPr/>
          <p:nvPr/>
        </p:nvGrpSpPr>
        <p:grpSpPr>
          <a:xfrm>
            <a:off x="5245344" y="6276340"/>
            <a:ext cx="1060450" cy="285750"/>
            <a:chOff x="8264" y="9884"/>
            <a:chExt cx="1670" cy="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3" name="Rectangles 62"/>
            <p:cNvSpPr/>
            <p:nvPr/>
          </p:nvSpPr>
          <p:spPr>
            <a:xfrm>
              <a:off x="8264" y="988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264" y="1013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65" name="Flowchart: Terminator 64"/>
          <p:cNvSpPr/>
          <p:nvPr/>
        </p:nvSpPr>
        <p:spPr>
          <a:xfrm>
            <a:off x="4818380" y="642112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331335" y="6496685"/>
            <a:ext cx="48704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3"/>
            <a:endCxn id="30" idx="1"/>
          </p:cNvCxnSpPr>
          <p:nvPr/>
        </p:nvCxnSpPr>
        <p:spPr>
          <a:xfrm flipV="1">
            <a:off x="6108065" y="5551805"/>
            <a:ext cx="140462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2555" y="5473700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78" name="Straight Arrow Connector 77"/>
          <p:cNvCxnSpPr>
            <a:stCxn id="64" idx="2"/>
            <a:endCxn id="34" idx="0"/>
          </p:cNvCxnSpPr>
          <p:nvPr/>
        </p:nvCxnSpPr>
        <p:spPr>
          <a:xfrm>
            <a:off x="5775325" y="6562090"/>
            <a:ext cx="635" cy="175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743960" y="5728970"/>
            <a:ext cx="781050" cy="2398395"/>
            <a:chOff x="3393" y="7555"/>
            <a:chExt cx="1230" cy="3777"/>
          </a:xfrm>
        </p:grpSpPr>
        <p:grpSp>
          <p:nvGrpSpPr>
            <p:cNvPr id="79" name="Group 78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81" name="Oval 80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4" name="Straight Arrow Connector 83"/>
          <p:cNvCxnSpPr>
            <a:stCxn id="30" idx="2"/>
            <a:endCxn id="94" idx="0"/>
          </p:cNvCxnSpPr>
          <p:nvPr/>
        </p:nvCxnSpPr>
        <p:spPr>
          <a:xfrm>
            <a:off x="7845425" y="5794375"/>
            <a:ext cx="3810" cy="13341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768483" y="61601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8" name="Flowchart: Decision 87"/>
          <p:cNvSpPr/>
          <p:nvPr/>
        </p:nvSpPr>
        <p:spPr>
          <a:xfrm>
            <a:off x="8843010" y="599630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>
            <a:stCxn id="34" idx="3"/>
            <a:endCxn id="93" idx="1"/>
          </p:cNvCxnSpPr>
          <p:nvPr/>
        </p:nvCxnSpPr>
        <p:spPr>
          <a:xfrm flipV="1">
            <a:off x="6108065" y="6972300"/>
            <a:ext cx="418465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224163" y="689991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93" name="Flowchart: Terminator 92"/>
          <p:cNvSpPr/>
          <p:nvPr/>
        </p:nvSpPr>
        <p:spPr>
          <a:xfrm>
            <a:off x="6526530" y="689991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Flowchart: Terminator 93"/>
          <p:cNvSpPr/>
          <p:nvPr/>
        </p:nvSpPr>
        <p:spPr>
          <a:xfrm>
            <a:off x="7609840" y="712851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6548120" y="784352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8649335" y="5466715"/>
            <a:ext cx="1060450" cy="288925"/>
            <a:chOff x="13621" y="8609"/>
            <a:chExt cx="1670" cy="45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3621" y="8609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Insert</a:t>
              </a:r>
              <a:endParaRPr lang="en-US" sz="72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13621" y="886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151" name="Flowchart: Terminator 150"/>
          <p:cNvSpPr/>
          <p:nvPr/>
        </p:nvSpPr>
        <p:spPr>
          <a:xfrm>
            <a:off x="9681210" y="5624195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88" idx="0"/>
          </p:cNvCxnSpPr>
          <p:nvPr/>
        </p:nvCxnSpPr>
        <p:spPr>
          <a:xfrm flipH="1">
            <a:off x="9175750" y="5755640"/>
            <a:ext cx="3810" cy="240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8" idx="1"/>
            <a:endCxn id="85" idx="6"/>
          </p:cNvCxnSpPr>
          <p:nvPr/>
        </p:nvCxnSpPr>
        <p:spPr>
          <a:xfrm flipH="1">
            <a:off x="7916545" y="6238875"/>
            <a:ext cx="926465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1" idx="3"/>
          </p:cNvCxnSpPr>
          <p:nvPr/>
        </p:nvCxnSpPr>
        <p:spPr>
          <a:xfrm flipH="1">
            <a:off x="10181590" y="5692140"/>
            <a:ext cx="33274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8" idx="2"/>
          </p:cNvCxnSpPr>
          <p:nvPr/>
        </p:nvCxnSpPr>
        <p:spPr>
          <a:xfrm flipH="1">
            <a:off x="9171305" y="648144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9101348" y="660908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9" name="Flowchart: Decision 168"/>
          <p:cNvSpPr/>
          <p:nvPr/>
        </p:nvSpPr>
        <p:spPr>
          <a:xfrm>
            <a:off x="8845550" y="695007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0408920" y="4363085"/>
            <a:ext cx="781050" cy="2398395"/>
            <a:chOff x="3393" y="7555"/>
            <a:chExt cx="1230" cy="3777"/>
          </a:xfrm>
        </p:grpSpPr>
        <p:grpSp>
          <p:nvGrpSpPr>
            <p:cNvPr id="173" name="Group 172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75" name="Oval 17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1" name="Straight Arrow Connector 180"/>
          <p:cNvCxnSpPr>
            <a:stCxn id="169" idx="2"/>
            <a:endCxn id="184" idx="0"/>
          </p:cNvCxnSpPr>
          <p:nvPr/>
        </p:nvCxnSpPr>
        <p:spPr>
          <a:xfrm flipH="1">
            <a:off x="9173210" y="7435215"/>
            <a:ext cx="5080" cy="429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9103253" y="75444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9" name="Group 198"/>
          <p:cNvGrpSpPr/>
          <p:nvPr/>
        </p:nvGrpSpPr>
        <p:grpSpPr>
          <a:xfrm>
            <a:off x="8642985" y="7865110"/>
            <a:ext cx="1060450" cy="282575"/>
            <a:chOff x="13611" y="12386"/>
            <a:chExt cx="1670" cy="4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4" name="Rectangles 183"/>
            <p:cNvSpPr/>
            <p:nvPr/>
          </p:nvSpPr>
          <p:spPr>
            <a:xfrm>
              <a:off x="13611" y="12386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3611" y="12628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Cancels</a:t>
              </a:r>
              <a:endParaRPr lang="en-US" sz="720"/>
            </a:p>
          </p:txBody>
        </p:sp>
      </p:grpSp>
      <p:sp>
        <p:nvSpPr>
          <p:cNvPr id="190" name="Flowchart: Terminator 189"/>
          <p:cNvSpPr/>
          <p:nvPr/>
        </p:nvSpPr>
        <p:spPr>
          <a:xfrm>
            <a:off x="7609840" y="7982585"/>
            <a:ext cx="478790" cy="1854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cancel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185" idx="1"/>
            <a:endCxn id="190" idx="3"/>
          </p:cNvCxnSpPr>
          <p:nvPr/>
        </p:nvCxnSpPr>
        <p:spPr>
          <a:xfrm flipH="1" flipV="1">
            <a:off x="8088630" y="8075295"/>
            <a:ext cx="554355" cy="82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0"/>
            <a:endCxn id="94" idx="2"/>
          </p:cNvCxnSpPr>
          <p:nvPr/>
        </p:nvCxnSpPr>
        <p:spPr>
          <a:xfrm flipV="1">
            <a:off x="7849235" y="7272655"/>
            <a:ext cx="0" cy="709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Terminator 193"/>
          <p:cNvSpPr/>
          <p:nvPr/>
        </p:nvSpPr>
        <p:spPr>
          <a:xfrm>
            <a:off x="9681210" y="800608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51" idx="2"/>
            <a:endCxn id="194" idx="0"/>
          </p:cNvCxnSpPr>
          <p:nvPr/>
        </p:nvCxnSpPr>
        <p:spPr>
          <a:xfrm>
            <a:off x="9931400" y="5768340"/>
            <a:ext cx="0" cy="22377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245344" y="4654550"/>
            <a:ext cx="1060450" cy="281940"/>
            <a:chOff x="8271" y="7330"/>
            <a:chExt cx="1670" cy="4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angles 4"/>
            <p:cNvSpPr/>
            <p:nvPr/>
          </p:nvSpPr>
          <p:spPr>
            <a:xfrm>
              <a:off x="8271" y="7330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8271" y="7572"/>
              <a:ext cx="1670" cy="20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Request</a:t>
              </a:r>
              <a:endParaRPr lang="en-US" sz="720"/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 flipH="1">
            <a:off x="5771515" y="720788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01558" y="733552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6" name="Flowchart: Decision 205"/>
          <p:cNvSpPr/>
          <p:nvPr/>
        </p:nvSpPr>
        <p:spPr>
          <a:xfrm>
            <a:off x="5443147" y="767651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7" name="Straight Arrow Connector 206"/>
          <p:cNvCxnSpPr>
            <a:stCxn id="206" idx="3"/>
            <a:endCxn id="98" idx="1"/>
          </p:cNvCxnSpPr>
          <p:nvPr/>
        </p:nvCxnSpPr>
        <p:spPr>
          <a:xfrm flipV="1">
            <a:off x="6108065" y="7915910"/>
            <a:ext cx="4400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24163" y="783336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85060"/>
            <a:chOff x="11390" y="8692"/>
            <a:chExt cx="3310" cy="123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Presentation</Application>
  <PresentationFormat>宽屏</PresentationFormat>
  <Paragraphs>764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84</cp:revision>
  <dcterms:created xsi:type="dcterms:W3CDTF">2025-08-25T19:31:53Z</dcterms:created>
  <dcterms:modified xsi:type="dcterms:W3CDTF">2025-08-25T19:31:53Z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