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5418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44"/>
  </p:normalViewPr>
  <p:slideViewPr>
    <p:cSldViewPr snapToGrid="0">
      <p:cViewPr varScale="1">
        <p:scale>
          <a:sx n="123" d="100"/>
          <a:sy n="123" d="100"/>
        </p:scale>
        <p:origin x="20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6719"/>
            <a:ext cx="9144000" cy="1886315"/>
          </a:xfrm>
        </p:spPr>
        <p:txBody>
          <a:bodyPr anchor="b"/>
          <a:lstStyle>
            <a:lvl1pPr algn="ctr">
              <a:defRPr sz="47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45777"/>
            <a:ext cx="9144000" cy="1308129"/>
          </a:xfrm>
        </p:spPr>
        <p:txBody>
          <a:bodyPr/>
          <a:lstStyle>
            <a:lvl1pPr marL="0" indent="0" algn="ctr">
              <a:buNone/>
              <a:defRPr sz="1896"/>
            </a:lvl1pPr>
            <a:lvl2pPr marL="361188" indent="0" algn="ctr">
              <a:buNone/>
              <a:defRPr sz="1580"/>
            </a:lvl2pPr>
            <a:lvl3pPr marL="722376" indent="0" algn="ctr">
              <a:buNone/>
              <a:defRPr sz="1422"/>
            </a:lvl3pPr>
            <a:lvl4pPr marL="1083564" indent="0" algn="ctr">
              <a:buNone/>
              <a:defRPr sz="1264"/>
            </a:lvl4pPr>
            <a:lvl5pPr marL="1444752" indent="0" algn="ctr">
              <a:buNone/>
              <a:defRPr sz="1264"/>
            </a:lvl5pPr>
            <a:lvl6pPr marL="1805940" indent="0" algn="ctr">
              <a:buNone/>
              <a:defRPr sz="1264"/>
            </a:lvl6pPr>
            <a:lvl7pPr marL="2167128" indent="0" algn="ctr">
              <a:buNone/>
              <a:defRPr sz="1264"/>
            </a:lvl7pPr>
            <a:lvl8pPr marL="2528316" indent="0" algn="ctr">
              <a:buNone/>
              <a:defRPr sz="1264"/>
            </a:lvl8pPr>
            <a:lvl9pPr marL="2889504" indent="0" algn="ctr">
              <a:buNone/>
              <a:defRPr sz="126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6ACB-C827-C14D-BC2C-52C9AE6AD47C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55A8-75F3-DF44-A28D-967F4A88E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4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6ACB-C827-C14D-BC2C-52C9AE6AD47C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55A8-75F3-DF44-A28D-967F4A88E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88465"/>
            <a:ext cx="2628900" cy="459162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88465"/>
            <a:ext cx="7734300" cy="459162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6ACB-C827-C14D-BC2C-52C9AE6AD47C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55A8-75F3-DF44-A28D-967F4A88E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3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6ACB-C827-C14D-BC2C-52C9AE6AD47C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55A8-75F3-DF44-A28D-967F4A88E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5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50772"/>
            <a:ext cx="10515600" cy="2253795"/>
          </a:xfrm>
        </p:spPr>
        <p:txBody>
          <a:bodyPr anchor="b"/>
          <a:lstStyle>
            <a:lvl1pPr>
              <a:defRPr sz="47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25889"/>
            <a:ext cx="10515600" cy="1185217"/>
          </a:xfrm>
        </p:spPr>
        <p:txBody>
          <a:bodyPr/>
          <a:lstStyle>
            <a:lvl1pPr marL="0" indent="0">
              <a:buNone/>
              <a:defRPr sz="1896">
                <a:solidFill>
                  <a:schemeClr val="tx1">
                    <a:tint val="82000"/>
                  </a:schemeClr>
                </a:solidFill>
              </a:defRPr>
            </a:lvl1pPr>
            <a:lvl2pPr marL="361188" indent="0">
              <a:buNone/>
              <a:defRPr sz="1580">
                <a:solidFill>
                  <a:schemeClr val="tx1">
                    <a:tint val="82000"/>
                  </a:schemeClr>
                </a:solidFill>
              </a:defRPr>
            </a:lvl2pPr>
            <a:lvl3pPr marL="722376" indent="0">
              <a:buNone/>
              <a:defRPr sz="1422">
                <a:solidFill>
                  <a:schemeClr val="tx1">
                    <a:tint val="82000"/>
                  </a:schemeClr>
                </a:solidFill>
              </a:defRPr>
            </a:lvl3pPr>
            <a:lvl4pPr marL="1083564" indent="0">
              <a:buNone/>
              <a:defRPr sz="1264">
                <a:solidFill>
                  <a:schemeClr val="tx1">
                    <a:tint val="82000"/>
                  </a:schemeClr>
                </a:solidFill>
              </a:defRPr>
            </a:lvl4pPr>
            <a:lvl5pPr marL="1444752" indent="0">
              <a:buNone/>
              <a:defRPr sz="1264">
                <a:solidFill>
                  <a:schemeClr val="tx1">
                    <a:tint val="82000"/>
                  </a:schemeClr>
                </a:solidFill>
              </a:defRPr>
            </a:lvl5pPr>
            <a:lvl6pPr marL="1805940" indent="0">
              <a:buNone/>
              <a:defRPr sz="1264">
                <a:solidFill>
                  <a:schemeClr val="tx1">
                    <a:tint val="82000"/>
                  </a:schemeClr>
                </a:solidFill>
              </a:defRPr>
            </a:lvl6pPr>
            <a:lvl7pPr marL="2167128" indent="0">
              <a:buNone/>
              <a:defRPr sz="1264">
                <a:solidFill>
                  <a:schemeClr val="tx1">
                    <a:tint val="82000"/>
                  </a:schemeClr>
                </a:solidFill>
              </a:defRPr>
            </a:lvl7pPr>
            <a:lvl8pPr marL="2528316" indent="0">
              <a:buNone/>
              <a:defRPr sz="1264">
                <a:solidFill>
                  <a:schemeClr val="tx1">
                    <a:tint val="82000"/>
                  </a:schemeClr>
                </a:solidFill>
              </a:defRPr>
            </a:lvl8pPr>
            <a:lvl9pPr marL="2889504" indent="0">
              <a:buNone/>
              <a:defRPr sz="126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6ACB-C827-C14D-BC2C-52C9AE6AD47C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55A8-75F3-DF44-A28D-967F4A88E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9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2328"/>
            <a:ext cx="5181600" cy="34377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42328"/>
            <a:ext cx="5181600" cy="34377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6ACB-C827-C14D-BC2C-52C9AE6AD47C}" type="datetimeFigureOut">
              <a:rPr lang="en-US" smtClean="0"/>
              <a:t>6/8/24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55A8-75F3-DF44-A28D-967F4A88E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2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88466"/>
            <a:ext cx="10515600" cy="10472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28197"/>
            <a:ext cx="5157787" cy="650929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9126"/>
            <a:ext cx="5157787" cy="29109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28197"/>
            <a:ext cx="5183188" cy="650929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79126"/>
            <a:ext cx="5183188" cy="29109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6ACB-C827-C14D-BC2C-52C9AE6AD47C}" type="datetimeFigureOut">
              <a:rPr lang="en-US" smtClean="0"/>
              <a:t>6/8/24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55A8-75F3-DF44-A28D-967F4A88E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6ACB-C827-C14D-BC2C-52C9AE6AD47C}" type="datetimeFigureOut">
              <a:rPr lang="en-US" smtClean="0"/>
              <a:t>6/8/24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55A8-75F3-DF44-A28D-967F4A88E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3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6ACB-C827-C14D-BC2C-52C9AE6AD47C}" type="datetimeFigureOut">
              <a:rPr lang="en-US" smtClean="0"/>
              <a:t>6/8/24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55A8-75F3-DF44-A28D-967F4A88E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1209"/>
            <a:ext cx="3932237" cy="1264232"/>
          </a:xfrm>
        </p:spPr>
        <p:txBody>
          <a:bodyPr anchor="b"/>
          <a:lstStyle>
            <a:lvl1pPr>
              <a:defRPr sz="25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80112"/>
            <a:ext cx="6172200" cy="3850390"/>
          </a:xfrm>
        </p:spPr>
        <p:txBody>
          <a:bodyPr/>
          <a:lstStyle>
            <a:lvl1pPr>
              <a:defRPr sz="2528"/>
            </a:lvl1pPr>
            <a:lvl2pPr>
              <a:defRPr sz="2212"/>
            </a:lvl2pPr>
            <a:lvl3pPr>
              <a:defRPr sz="1896"/>
            </a:lvl3pPr>
            <a:lvl4pPr>
              <a:defRPr sz="1580"/>
            </a:lvl4pPr>
            <a:lvl5pPr>
              <a:defRPr sz="1580"/>
            </a:lvl5pPr>
            <a:lvl6pPr>
              <a:defRPr sz="1580"/>
            </a:lvl6pPr>
            <a:lvl7pPr>
              <a:defRPr sz="1580"/>
            </a:lvl7pPr>
            <a:lvl8pPr>
              <a:defRPr sz="1580"/>
            </a:lvl8pPr>
            <a:lvl9pPr>
              <a:defRPr sz="158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5442"/>
            <a:ext cx="3932237" cy="3011331"/>
          </a:xfrm>
        </p:spPr>
        <p:txBody>
          <a:bodyPr/>
          <a:lstStyle>
            <a:lvl1pPr marL="0" indent="0">
              <a:buNone/>
              <a:defRPr sz="1264"/>
            </a:lvl1pPr>
            <a:lvl2pPr marL="361188" indent="0">
              <a:buNone/>
              <a:defRPr sz="1106"/>
            </a:lvl2pPr>
            <a:lvl3pPr marL="722376" indent="0">
              <a:buNone/>
              <a:defRPr sz="948"/>
            </a:lvl3pPr>
            <a:lvl4pPr marL="1083564" indent="0">
              <a:buNone/>
              <a:defRPr sz="790"/>
            </a:lvl4pPr>
            <a:lvl5pPr marL="1444752" indent="0">
              <a:buNone/>
              <a:defRPr sz="790"/>
            </a:lvl5pPr>
            <a:lvl6pPr marL="1805940" indent="0">
              <a:buNone/>
              <a:defRPr sz="790"/>
            </a:lvl6pPr>
            <a:lvl7pPr marL="2167128" indent="0">
              <a:buNone/>
              <a:defRPr sz="790"/>
            </a:lvl7pPr>
            <a:lvl8pPr marL="2528316" indent="0">
              <a:buNone/>
              <a:defRPr sz="790"/>
            </a:lvl8pPr>
            <a:lvl9pPr marL="2889504" indent="0">
              <a:buNone/>
              <a:defRPr sz="79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6ACB-C827-C14D-BC2C-52C9AE6AD47C}" type="datetimeFigureOut">
              <a:rPr lang="en-US" smtClean="0"/>
              <a:t>6/8/24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55A8-75F3-DF44-A28D-967F4A88E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9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1209"/>
            <a:ext cx="3932237" cy="1264232"/>
          </a:xfrm>
        </p:spPr>
        <p:txBody>
          <a:bodyPr anchor="b"/>
          <a:lstStyle>
            <a:lvl1pPr>
              <a:defRPr sz="25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80112"/>
            <a:ext cx="6172200" cy="3850390"/>
          </a:xfrm>
        </p:spPr>
        <p:txBody>
          <a:bodyPr anchor="t"/>
          <a:lstStyle>
            <a:lvl1pPr marL="0" indent="0">
              <a:buNone/>
              <a:defRPr sz="2528"/>
            </a:lvl1pPr>
            <a:lvl2pPr marL="361188" indent="0">
              <a:buNone/>
              <a:defRPr sz="2212"/>
            </a:lvl2pPr>
            <a:lvl3pPr marL="722376" indent="0">
              <a:buNone/>
              <a:defRPr sz="1896"/>
            </a:lvl3pPr>
            <a:lvl4pPr marL="1083564" indent="0">
              <a:buNone/>
              <a:defRPr sz="1580"/>
            </a:lvl4pPr>
            <a:lvl5pPr marL="1444752" indent="0">
              <a:buNone/>
              <a:defRPr sz="1580"/>
            </a:lvl5pPr>
            <a:lvl6pPr marL="1805940" indent="0">
              <a:buNone/>
              <a:defRPr sz="1580"/>
            </a:lvl6pPr>
            <a:lvl7pPr marL="2167128" indent="0">
              <a:buNone/>
              <a:defRPr sz="1580"/>
            </a:lvl7pPr>
            <a:lvl8pPr marL="2528316" indent="0">
              <a:buNone/>
              <a:defRPr sz="1580"/>
            </a:lvl8pPr>
            <a:lvl9pPr marL="2889504" indent="0">
              <a:buNone/>
              <a:defRPr sz="158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5442"/>
            <a:ext cx="3932237" cy="3011331"/>
          </a:xfrm>
        </p:spPr>
        <p:txBody>
          <a:bodyPr/>
          <a:lstStyle>
            <a:lvl1pPr marL="0" indent="0">
              <a:buNone/>
              <a:defRPr sz="1264"/>
            </a:lvl1pPr>
            <a:lvl2pPr marL="361188" indent="0">
              <a:buNone/>
              <a:defRPr sz="1106"/>
            </a:lvl2pPr>
            <a:lvl3pPr marL="722376" indent="0">
              <a:buNone/>
              <a:defRPr sz="948"/>
            </a:lvl3pPr>
            <a:lvl4pPr marL="1083564" indent="0">
              <a:buNone/>
              <a:defRPr sz="790"/>
            </a:lvl4pPr>
            <a:lvl5pPr marL="1444752" indent="0">
              <a:buNone/>
              <a:defRPr sz="790"/>
            </a:lvl5pPr>
            <a:lvl6pPr marL="1805940" indent="0">
              <a:buNone/>
              <a:defRPr sz="790"/>
            </a:lvl6pPr>
            <a:lvl7pPr marL="2167128" indent="0">
              <a:buNone/>
              <a:defRPr sz="790"/>
            </a:lvl7pPr>
            <a:lvl8pPr marL="2528316" indent="0">
              <a:buNone/>
              <a:defRPr sz="790"/>
            </a:lvl8pPr>
            <a:lvl9pPr marL="2889504" indent="0">
              <a:buNone/>
              <a:defRPr sz="79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6ACB-C827-C14D-BC2C-52C9AE6AD47C}" type="datetimeFigureOut">
              <a:rPr lang="en-US" smtClean="0"/>
              <a:t>6/8/24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55A8-75F3-DF44-A28D-967F4A88E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7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88466"/>
            <a:ext cx="10515600" cy="104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42328"/>
            <a:ext cx="10515600" cy="343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21811"/>
            <a:ext cx="2743200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536ACB-C827-C14D-BC2C-52C9AE6AD47C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21811"/>
            <a:ext cx="4114800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21811"/>
            <a:ext cx="2743200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955A8-75F3-DF44-A28D-967F4A88E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3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2376" rtl="0" eaLnBrk="1" latinLnBrk="0" hangingPunct="1">
        <a:lnSpc>
          <a:spcPct val="90000"/>
        </a:lnSpc>
        <a:spcBef>
          <a:spcPct val="0"/>
        </a:spcBef>
        <a:buNone/>
        <a:defRPr sz="34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594" indent="-180594" algn="l" defTabSz="722376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1pPr>
      <a:lvl2pPr marL="541782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2pPr>
      <a:lvl3pPr marL="902970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3pPr>
      <a:lvl4pPr marL="1264158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625346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986534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347722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708910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3070098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1pPr>
      <a:lvl2pPr marL="361188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2pPr>
      <a:lvl3pPr marL="722376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3pPr>
      <a:lvl4pPr marL="1083564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444752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805940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167128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528316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2889504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F18C6B-C0E2-84DC-3FC1-C12850B1C1F8}"/>
              </a:ext>
            </a:extLst>
          </p:cNvPr>
          <p:cNvSpPr/>
          <p:nvPr/>
        </p:nvSpPr>
        <p:spPr>
          <a:xfrm>
            <a:off x="4350937" y="1203555"/>
            <a:ext cx="2646737" cy="3606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Counter predict 1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B7AE922-FEC8-FE2D-08B4-3CB618F060FC}"/>
              </a:ext>
            </a:extLst>
          </p:cNvPr>
          <p:cNvSpPr/>
          <p:nvPr/>
        </p:nvSpPr>
        <p:spPr>
          <a:xfrm>
            <a:off x="7084792" y="1203555"/>
            <a:ext cx="457793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91D142A0-73FB-4D87-FC92-8C608BC4FD71}"/>
              </a:ext>
            </a:extLst>
          </p:cNvPr>
          <p:cNvSpPr/>
          <p:nvPr/>
        </p:nvSpPr>
        <p:spPr>
          <a:xfrm>
            <a:off x="3570545" y="1203555"/>
            <a:ext cx="661477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BB329D-4300-F64E-E138-53F67765C873}"/>
              </a:ext>
            </a:extLst>
          </p:cNvPr>
          <p:cNvSpPr/>
          <p:nvPr/>
        </p:nvSpPr>
        <p:spPr>
          <a:xfrm>
            <a:off x="4350937" y="1677280"/>
            <a:ext cx="2646737" cy="3606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Counter predict 2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63D5792-E947-1AAD-5A79-2555065D50AF}"/>
              </a:ext>
            </a:extLst>
          </p:cNvPr>
          <p:cNvSpPr/>
          <p:nvPr/>
        </p:nvSpPr>
        <p:spPr>
          <a:xfrm>
            <a:off x="7084792" y="1677280"/>
            <a:ext cx="457793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A353A74-9C0C-6A7E-DE1B-9BC0B33AA827}"/>
              </a:ext>
            </a:extLst>
          </p:cNvPr>
          <p:cNvSpPr/>
          <p:nvPr/>
        </p:nvSpPr>
        <p:spPr>
          <a:xfrm>
            <a:off x="3570545" y="1677280"/>
            <a:ext cx="661477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D4A277-6C76-AAAB-7B88-29466F11FCB5}"/>
              </a:ext>
            </a:extLst>
          </p:cNvPr>
          <p:cNvSpPr/>
          <p:nvPr/>
        </p:nvSpPr>
        <p:spPr>
          <a:xfrm>
            <a:off x="4350937" y="3402149"/>
            <a:ext cx="2646737" cy="3606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Counter predict 0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08918F6F-3645-95E4-0B43-F9E8CB1756E1}"/>
              </a:ext>
            </a:extLst>
          </p:cNvPr>
          <p:cNvSpPr/>
          <p:nvPr/>
        </p:nvSpPr>
        <p:spPr>
          <a:xfrm>
            <a:off x="7084792" y="3402149"/>
            <a:ext cx="457793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2413131-2FC1-E14D-F38B-B4B54CA92C81}"/>
              </a:ext>
            </a:extLst>
          </p:cNvPr>
          <p:cNvSpPr/>
          <p:nvPr/>
        </p:nvSpPr>
        <p:spPr>
          <a:xfrm>
            <a:off x="3570543" y="3402149"/>
            <a:ext cx="661478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B9738B-DB3B-4AB0-4414-0987D4DE7168}"/>
              </a:ext>
            </a:extLst>
          </p:cNvPr>
          <p:cNvSpPr/>
          <p:nvPr/>
        </p:nvSpPr>
        <p:spPr>
          <a:xfrm>
            <a:off x="4350937" y="2905784"/>
            <a:ext cx="2646737" cy="3606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Counter predict 9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840BBD3F-C134-2370-9CDA-84E7B75C0870}"/>
              </a:ext>
            </a:extLst>
          </p:cNvPr>
          <p:cNvSpPr/>
          <p:nvPr/>
        </p:nvSpPr>
        <p:spPr>
          <a:xfrm>
            <a:off x="7084792" y="2905784"/>
            <a:ext cx="457793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6C43F7EC-FBB7-BD63-71DF-4A751A7EB842}"/>
              </a:ext>
            </a:extLst>
          </p:cNvPr>
          <p:cNvSpPr/>
          <p:nvPr/>
        </p:nvSpPr>
        <p:spPr>
          <a:xfrm>
            <a:off x="3570545" y="2905784"/>
            <a:ext cx="661477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92FC1A-724A-FBDE-9BE0-D445162D6A03}"/>
              </a:ext>
            </a:extLst>
          </p:cNvPr>
          <p:cNvSpPr/>
          <p:nvPr/>
        </p:nvSpPr>
        <p:spPr>
          <a:xfrm>
            <a:off x="7313686" y="4688807"/>
            <a:ext cx="2895464" cy="3606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Highest counter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EECA58F5-A708-EEFD-113C-3084C23DAF70}"/>
              </a:ext>
            </a:extLst>
          </p:cNvPr>
          <p:cNvSpPr/>
          <p:nvPr/>
        </p:nvSpPr>
        <p:spPr>
          <a:xfrm rot="5400000">
            <a:off x="8790543" y="4100092"/>
            <a:ext cx="516753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7CE2553B-AC6A-59CC-6422-1BC2FDC87392}"/>
              </a:ext>
            </a:extLst>
          </p:cNvPr>
          <p:cNvSpPr/>
          <p:nvPr/>
        </p:nvSpPr>
        <p:spPr>
          <a:xfrm rot="16200000">
            <a:off x="8378678" y="4079372"/>
            <a:ext cx="516752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71F16-6523-D948-D4B7-54A2027A53E3}"/>
              </a:ext>
            </a:extLst>
          </p:cNvPr>
          <p:cNvSpPr/>
          <p:nvPr/>
        </p:nvSpPr>
        <p:spPr>
          <a:xfrm>
            <a:off x="4350936" y="2205599"/>
            <a:ext cx="2646737" cy="36068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….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78A3CE-8B1D-E5D2-4552-F292D989C162}"/>
              </a:ext>
            </a:extLst>
          </p:cNvPr>
          <p:cNvSpPr/>
          <p:nvPr/>
        </p:nvSpPr>
        <p:spPr>
          <a:xfrm>
            <a:off x="7791312" y="1203556"/>
            <a:ext cx="2169113" cy="266850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counter </a:t>
            </a:r>
            <a:r>
              <a:rPr lang="en-US" dirty="0" err="1">
                <a:solidFill>
                  <a:sysClr val="windowText" lastClr="000000"/>
                </a:solidFill>
              </a:rPr>
              <a:t>i</a:t>
            </a:r>
            <a:r>
              <a:rPr lang="en-US" dirty="0">
                <a:solidFill>
                  <a:sysClr val="windowText" lastClr="000000"/>
                </a:solidFill>
              </a:rPr>
              <a:t> equal to highest?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C10680ED-B4D9-F1B8-64F0-80D3374A5D6B}"/>
              </a:ext>
            </a:extLst>
          </p:cNvPr>
          <p:cNvSpPr/>
          <p:nvPr/>
        </p:nvSpPr>
        <p:spPr>
          <a:xfrm>
            <a:off x="10209152" y="2299856"/>
            <a:ext cx="1766185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0E6BF3-2817-E86B-E1FA-CD5D81D6E9D6}"/>
              </a:ext>
            </a:extLst>
          </p:cNvPr>
          <p:cNvSpPr/>
          <p:nvPr/>
        </p:nvSpPr>
        <p:spPr>
          <a:xfrm>
            <a:off x="10022886" y="1862645"/>
            <a:ext cx="2169114" cy="36068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Prediction (10 bits)</a:t>
            </a:r>
          </a:p>
        </p:txBody>
      </p:sp>
      <p:sp>
        <p:nvSpPr>
          <p:cNvPr id="26" name="Bent Up Arrow 25">
            <a:extLst>
              <a:ext uri="{FF2B5EF4-FFF2-40B4-BE49-F238E27FC236}">
                <a16:creationId xmlns:a16="http://schemas.microsoft.com/office/drawing/2014/main" id="{3805C834-73D2-C7C6-113A-B7F5FD401871}"/>
              </a:ext>
            </a:extLst>
          </p:cNvPr>
          <p:cNvSpPr/>
          <p:nvPr/>
        </p:nvSpPr>
        <p:spPr>
          <a:xfrm rot="5400000">
            <a:off x="4447528" y="2288915"/>
            <a:ext cx="1177430" cy="4343714"/>
          </a:xfrm>
          <a:prstGeom prst="bentUpArrow">
            <a:avLst>
              <a:gd name="adj1" fmla="val 12425"/>
              <a:gd name="adj2" fmla="val 14287"/>
              <a:gd name="adj3" fmla="val 169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FEE940-3260-1C3C-1A74-8B952825C7CB}"/>
              </a:ext>
            </a:extLst>
          </p:cNvPr>
          <p:cNvSpPr/>
          <p:nvPr/>
        </p:nvSpPr>
        <p:spPr>
          <a:xfrm rot="16200000">
            <a:off x="1611952" y="2052964"/>
            <a:ext cx="2665647" cy="7540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XNOR OUTPUT (10 BIT)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77134A71-E52D-9BA2-6BFB-232C8EEDB0A6}"/>
              </a:ext>
            </a:extLst>
          </p:cNvPr>
          <p:cNvSpPr/>
          <p:nvPr/>
        </p:nvSpPr>
        <p:spPr>
          <a:xfrm>
            <a:off x="1752762" y="1159487"/>
            <a:ext cx="661477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6464963A-483B-8D6E-4558-73B0C681C41A}"/>
              </a:ext>
            </a:extLst>
          </p:cNvPr>
          <p:cNvSpPr/>
          <p:nvPr/>
        </p:nvSpPr>
        <p:spPr>
          <a:xfrm>
            <a:off x="1752762" y="1633212"/>
            <a:ext cx="661477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E81B73A0-037B-3386-2BA9-87B5E471CE70}"/>
              </a:ext>
            </a:extLst>
          </p:cNvPr>
          <p:cNvSpPr/>
          <p:nvPr/>
        </p:nvSpPr>
        <p:spPr>
          <a:xfrm>
            <a:off x="1752760" y="3358081"/>
            <a:ext cx="661478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93FE3D4D-ADEC-8775-A4EF-27AAFCB86775}"/>
              </a:ext>
            </a:extLst>
          </p:cNvPr>
          <p:cNvSpPr/>
          <p:nvPr/>
        </p:nvSpPr>
        <p:spPr>
          <a:xfrm>
            <a:off x="1752762" y="2861716"/>
            <a:ext cx="661477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B6AE804-740C-CF25-3952-0D9B0DDCE44A}"/>
              </a:ext>
            </a:extLst>
          </p:cNvPr>
          <p:cNvSpPr/>
          <p:nvPr/>
        </p:nvSpPr>
        <p:spPr>
          <a:xfrm rot="16200000">
            <a:off x="-205833" y="2008896"/>
            <a:ext cx="2665647" cy="7540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WEIGHTS 2 (10 BIT)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000673-BDCC-549B-8685-26F7F0104F5D}"/>
              </a:ext>
            </a:extLst>
          </p:cNvPr>
          <p:cNvSpPr/>
          <p:nvPr/>
        </p:nvSpPr>
        <p:spPr>
          <a:xfrm>
            <a:off x="1657526" y="2205599"/>
            <a:ext cx="777648" cy="36068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….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2BB76B-9DAD-6926-6F16-A0CF5ADCA34B}"/>
              </a:ext>
            </a:extLst>
          </p:cNvPr>
          <p:cNvSpPr/>
          <p:nvPr/>
        </p:nvSpPr>
        <p:spPr>
          <a:xfrm>
            <a:off x="3464291" y="2205599"/>
            <a:ext cx="777648" cy="36068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….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AA894A9-DA2F-83B4-07D8-19F2B99614C2}"/>
              </a:ext>
            </a:extLst>
          </p:cNvPr>
          <p:cNvSpPr/>
          <p:nvPr/>
        </p:nvSpPr>
        <p:spPr>
          <a:xfrm>
            <a:off x="6928244" y="2181311"/>
            <a:ext cx="777648" cy="36068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….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E97E2AF1-3626-E61D-FD72-F718B1BC44DC}"/>
              </a:ext>
            </a:extLst>
          </p:cNvPr>
          <p:cNvSpPr/>
          <p:nvPr/>
        </p:nvSpPr>
        <p:spPr>
          <a:xfrm>
            <a:off x="135610" y="2249667"/>
            <a:ext cx="528921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7E43E4C5-BAD0-B6FB-6B88-D5D0C1F39FA1}"/>
              </a:ext>
            </a:extLst>
          </p:cNvPr>
          <p:cNvSpPr/>
          <p:nvPr/>
        </p:nvSpPr>
        <p:spPr>
          <a:xfrm rot="5400000">
            <a:off x="2550533" y="413377"/>
            <a:ext cx="788483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8F7C1EC-31E5-8E16-107D-92C8A00D20DD}"/>
              </a:ext>
            </a:extLst>
          </p:cNvPr>
          <p:cNvSpPr/>
          <p:nvPr/>
        </p:nvSpPr>
        <p:spPr>
          <a:xfrm>
            <a:off x="3202231" y="359739"/>
            <a:ext cx="1695128" cy="3606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sum &gt;= 384?</a:t>
            </a:r>
          </a:p>
        </p:txBody>
      </p:sp>
    </p:spTree>
    <p:extLst>
      <p:ext uri="{BB962C8B-B14F-4D97-AF65-F5344CB8AC3E}">
        <p14:creationId xmlns:p14="http://schemas.microsoft.com/office/powerpoint/2010/main" val="2660365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47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Azimullah</dc:creator>
  <cp:lastModifiedBy>Joshua Azimullah</cp:lastModifiedBy>
  <cp:revision>2</cp:revision>
  <dcterms:created xsi:type="dcterms:W3CDTF">2024-06-08T09:44:13Z</dcterms:created>
  <dcterms:modified xsi:type="dcterms:W3CDTF">2024-06-08T09:58:34Z</dcterms:modified>
</cp:coreProperties>
</file>