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7"/>
    <p:restoredTop sz="94692"/>
  </p:normalViewPr>
  <p:slideViewPr>
    <p:cSldViewPr snapToGrid="0">
      <p:cViewPr varScale="1">
        <p:scale>
          <a:sx n="128" d="100"/>
          <a:sy n="128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9403-CB16-936A-4E29-363705760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3A3AB-0F43-4108-D15B-CB0615F5D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BBC9-58A2-EAE2-53A6-0C7C71AE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1A26-E625-056D-EA68-2BE946E2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0A78-0E8D-CA4E-34B0-DBFEB5CF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2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147E-CC1B-3FCD-6640-691B20D2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66574-8DF7-CDCB-33FA-CD25F22C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04D6-B8F9-A938-4296-74D5D291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1AA1-672E-583A-BD15-ED631A5B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6918-BE46-C4C1-8D8B-BC8E07E6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05AF9-D75A-D2B4-C6FD-973B63FC5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A0806-65BB-D96C-4DCE-012382CA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6440-0237-41E8-745E-B1F3F21C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9EF1-C1FD-1D3F-5BFC-7B6AFA16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AFBA-610C-BE7C-B1B4-FBF5504C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E3D6-3596-325C-5A4B-7F82DD22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E5F3-4CA5-6D3F-D302-D640267E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7108-227B-4CE9-BB86-F2B82075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1142-6C89-4D2D-1D29-9FF4070C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1A41-F3A8-18DC-AED6-E1F079C6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9E66-E399-5685-F639-D43D6F39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9B52B-0217-D8CC-E6E9-9E8CE6E45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5E1E-1B26-BD1E-8F91-C2871528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40B3-7D34-6251-9500-191EBCD6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19DF-F909-1B50-BEA7-039214D6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3D98-7B5B-07CF-BC91-8CC121D8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2B4C-6B16-4E83-06DC-9770CF20F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78896-5FAD-EDD8-A30F-4E70BF351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7FFF1-6890-DB2D-ACF5-48955957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56211-55B1-D691-8746-5052E355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EF5A6-39A7-33C0-4121-666606A0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E14E-08B9-21F7-7791-8390665E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C1543-6323-E123-E854-087EB54F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FDD60-F48F-6CB8-F0A5-32C189A4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CB682-EF02-6039-6D8B-87E592B00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7723B-603F-6810-F253-48115D913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99423-4334-DD55-FE59-576ED309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C37BD-332F-E0EA-07C3-C5226FB7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D5BFA-ADD6-1A34-2875-17671041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4ADD-91B1-0152-1064-F51C3AAF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DD0EB-6639-649A-D9CB-B68A7A68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DD00D-E4E3-6DAB-A0FD-6BDD6F6C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F36E3-BE6F-7553-ACC7-4CF821E1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BE691-FAAB-0DBF-F5DE-877583A4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B3ED6-41C5-537D-A495-4FB8769B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FBE94-D7DA-9729-7FE2-E48BC612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4653-040E-6620-4BF7-E5C6B3A1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269C-C734-1466-A905-27D55378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5E650-61C2-ACE9-047B-5634951EA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B822C-69AD-C8DC-4F38-F731ED0D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7AC6-8676-D44B-800B-0A4ADC9F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31D1-4054-293D-76EE-9D86C20D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6746-C984-ADDC-5799-0DEA08B4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5FD1F-7F2A-F7F1-1F5B-233B61C7E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6D1C3-DBF8-706A-0D7F-B8C621C0E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A3816-FA1D-F615-1700-133F3577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ED06-55C4-E1F7-D3B1-56B84E35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6EF3E-86F9-B4DA-2E78-BD05AD0F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AAAEE-5CB9-B656-F71B-8BF933AA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30F7-96E3-C826-0F0E-3DD64B88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4B69D-DA09-81A3-FEC4-13929CA9C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9692-D909-2BB9-ECBA-3821B403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CD25-34EC-0612-519D-B61F0CF7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ent Up Arrow 28">
            <a:extLst>
              <a:ext uri="{FF2B5EF4-FFF2-40B4-BE49-F238E27FC236}">
                <a16:creationId xmlns:a16="http://schemas.microsoft.com/office/drawing/2014/main" id="{121D0F4D-8E84-AE24-54DB-55D462D19306}"/>
              </a:ext>
            </a:extLst>
          </p:cNvPr>
          <p:cNvSpPr/>
          <p:nvPr/>
        </p:nvSpPr>
        <p:spPr>
          <a:xfrm rot="5400000" flipV="1">
            <a:off x="4910882" y="3083529"/>
            <a:ext cx="1787224" cy="1126449"/>
          </a:xfrm>
          <a:prstGeom prst="bentUpArrow">
            <a:avLst>
              <a:gd name="adj1" fmla="val 16257"/>
              <a:gd name="adj2" fmla="val 16331"/>
              <a:gd name="adj3" fmla="val 169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BEE48-ED1B-1DD9-0E3E-204CAE54A8E7}"/>
              </a:ext>
            </a:extLst>
          </p:cNvPr>
          <p:cNvSpPr/>
          <p:nvPr/>
        </p:nvSpPr>
        <p:spPr>
          <a:xfrm>
            <a:off x="2532118" y="636016"/>
            <a:ext cx="2646737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INPUT VECTOR 768 BITS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796F8-30D9-3FC1-F017-76E5413BC6F8}"/>
              </a:ext>
            </a:extLst>
          </p:cNvPr>
          <p:cNvSpPr/>
          <p:nvPr/>
        </p:nvSpPr>
        <p:spPr>
          <a:xfrm>
            <a:off x="9359348" y="403860"/>
            <a:ext cx="2647122" cy="2478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 1 register file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1024x768 bits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C3969-8905-0BEE-8DC6-4F889DA7FF2C}"/>
              </a:ext>
            </a:extLst>
          </p:cNvPr>
          <p:cNvSpPr/>
          <p:nvPr/>
        </p:nvSpPr>
        <p:spPr>
          <a:xfrm>
            <a:off x="9359348" y="3296147"/>
            <a:ext cx="2647121" cy="2478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 2 register file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1024x10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E3422-DD29-6D10-0797-70432C916873}"/>
              </a:ext>
            </a:extLst>
          </p:cNvPr>
          <p:cNvSpPr/>
          <p:nvPr/>
        </p:nvSpPr>
        <p:spPr>
          <a:xfrm>
            <a:off x="6841752" y="689168"/>
            <a:ext cx="1724945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Matrix_1 count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418943-B014-1828-DB35-5649F13840BC}"/>
              </a:ext>
            </a:extLst>
          </p:cNvPr>
          <p:cNvSpPr/>
          <p:nvPr/>
        </p:nvSpPr>
        <p:spPr>
          <a:xfrm>
            <a:off x="8636272" y="689168"/>
            <a:ext cx="61301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429D17-1D67-8F6F-8564-8DD9EB9904E9}"/>
              </a:ext>
            </a:extLst>
          </p:cNvPr>
          <p:cNvSpPr/>
          <p:nvPr/>
        </p:nvSpPr>
        <p:spPr>
          <a:xfrm>
            <a:off x="6080582" y="1828194"/>
            <a:ext cx="2646737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 1 row (768 bits)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B977A2B-671B-784D-78F1-D6892BF20821}"/>
              </a:ext>
            </a:extLst>
          </p:cNvPr>
          <p:cNvSpPr/>
          <p:nvPr/>
        </p:nvSpPr>
        <p:spPr>
          <a:xfrm rot="10800000">
            <a:off x="8814437" y="1828194"/>
            <a:ext cx="45779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5DFD0-69EA-39DB-474A-D3324B76B387}"/>
              </a:ext>
            </a:extLst>
          </p:cNvPr>
          <p:cNvSpPr/>
          <p:nvPr/>
        </p:nvSpPr>
        <p:spPr>
          <a:xfrm>
            <a:off x="2243898" y="1672003"/>
            <a:ext cx="2937377" cy="14365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XNOR </a:t>
            </a:r>
            <a:r>
              <a:rPr lang="en-US" dirty="0" err="1">
                <a:solidFill>
                  <a:sysClr val="windowText" lastClr="000000"/>
                </a:solidFill>
              </a:rPr>
              <a:t>Popcount</a:t>
            </a:r>
            <a:r>
              <a:rPr lang="en-US" dirty="0">
                <a:solidFill>
                  <a:sysClr val="windowText" lastClr="000000"/>
                </a:solidFill>
              </a:rPr>
              <a:t> Evaluator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997C9A0-ED82-9BEB-A94C-961255B492B8}"/>
              </a:ext>
            </a:extLst>
          </p:cNvPr>
          <p:cNvSpPr/>
          <p:nvPr/>
        </p:nvSpPr>
        <p:spPr>
          <a:xfrm rot="5400000">
            <a:off x="3580908" y="1162292"/>
            <a:ext cx="45308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6283C1-818D-0203-F171-2D6E07F7FC29}"/>
              </a:ext>
            </a:extLst>
          </p:cNvPr>
          <p:cNvSpPr/>
          <p:nvPr/>
        </p:nvSpPr>
        <p:spPr>
          <a:xfrm>
            <a:off x="6864693" y="3429000"/>
            <a:ext cx="1695128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Matrix_2 count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8C9F97A-321D-3968-EE74-A55FC14964AB}"/>
              </a:ext>
            </a:extLst>
          </p:cNvPr>
          <p:cNvSpPr/>
          <p:nvPr/>
        </p:nvSpPr>
        <p:spPr>
          <a:xfrm>
            <a:off x="8659213" y="3429000"/>
            <a:ext cx="61301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1C95C-28E2-0A14-5207-9C2EAD388023}"/>
              </a:ext>
            </a:extLst>
          </p:cNvPr>
          <p:cNvSpPr/>
          <p:nvPr/>
        </p:nvSpPr>
        <p:spPr>
          <a:xfrm>
            <a:off x="2243898" y="4037293"/>
            <a:ext cx="2937377" cy="1436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Majority classifier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ABB468-24A6-2A49-D83A-C48DCEA32B15}"/>
              </a:ext>
            </a:extLst>
          </p:cNvPr>
          <p:cNvSpPr/>
          <p:nvPr/>
        </p:nvSpPr>
        <p:spPr>
          <a:xfrm>
            <a:off x="4204671" y="3248660"/>
            <a:ext cx="1695128" cy="3606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sum &gt;= 384?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092C2A1-E6AC-8FE6-F295-25ADDFDF1822}"/>
              </a:ext>
            </a:extLst>
          </p:cNvPr>
          <p:cNvSpPr/>
          <p:nvPr/>
        </p:nvSpPr>
        <p:spPr>
          <a:xfrm rot="5400000">
            <a:off x="3512584" y="3373986"/>
            <a:ext cx="685804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58FBC2-5100-6184-EA7D-4AC3A83F1101}"/>
              </a:ext>
            </a:extLst>
          </p:cNvPr>
          <p:cNvSpPr/>
          <p:nvPr/>
        </p:nvSpPr>
        <p:spPr>
          <a:xfrm>
            <a:off x="5913084" y="4669126"/>
            <a:ext cx="2646737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 2 row (10 bits)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945444EF-9873-8302-BF0B-FFAE023495E6}"/>
              </a:ext>
            </a:extLst>
          </p:cNvPr>
          <p:cNvSpPr/>
          <p:nvPr/>
        </p:nvSpPr>
        <p:spPr>
          <a:xfrm rot="10800000">
            <a:off x="5300190" y="1828194"/>
            <a:ext cx="66147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E4C918E-B910-7413-CA2C-942CE3A1EB1D}"/>
              </a:ext>
            </a:extLst>
          </p:cNvPr>
          <p:cNvSpPr/>
          <p:nvPr/>
        </p:nvSpPr>
        <p:spPr>
          <a:xfrm rot="10800000">
            <a:off x="8636271" y="4669126"/>
            <a:ext cx="61301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B490458-8E74-1CCC-B433-201857406EB2}"/>
              </a:ext>
            </a:extLst>
          </p:cNvPr>
          <p:cNvSpPr/>
          <p:nvPr/>
        </p:nvSpPr>
        <p:spPr>
          <a:xfrm rot="10800000">
            <a:off x="5257725" y="4669126"/>
            <a:ext cx="56256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819734-6C07-038E-702A-F61E4D00D53F}"/>
              </a:ext>
            </a:extLst>
          </p:cNvPr>
          <p:cNvSpPr/>
          <p:nvPr/>
        </p:nvSpPr>
        <p:spPr>
          <a:xfrm>
            <a:off x="5052235" y="2389730"/>
            <a:ext cx="1695128" cy="27744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valid?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19A2109-283D-D487-C4C9-8F20463BD937}"/>
              </a:ext>
            </a:extLst>
          </p:cNvPr>
          <p:cNvSpPr/>
          <p:nvPr/>
        </p:nvSpPr>
        <p:spPr>
          <a:xfrm rot="5400000">
            <a:off x="3580908" y="128623"/>
            <a:ext cx="45308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6" name="Bent Up Arrow 25">
            <a:extLst>
              <a:ext uri="{FF2B5EF4-FFF2-40B4-BE49-F238E27FC236}">
                <a16:creationId xmlns:a16="http://schemas.microsoft.com/office/drawing/2014/main" id="{EC679711-D750-F75B-4975-128C042E54F6}"/>
              </a:ext>
            </a:extLst>
          </p:cNvPr>
          <p:cNvSpPr/>
          <p:nvPr/>
        </p:nvSpPr>
        <p:spPr>
          <a:xfrm flipV="1">
            <a:off x="5386907" y="2684392"/>
            <a:ext cx="2646737" cy="666969"/>
          </a:xfrm>
          <a:prstGeom prst="bentUpArrow">
            <a:avLst>
              <a:gd name="adj1" fmla="val 23410"/>
              <a:gd name="adj2" fmla="val 34964"/>
              <a:gd name="adj3" fmla="val 24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D2152C-4CE4-49F6-AA35-1B2BD3D322B6}"/>
              </a:ext>
            </a:extLst>
          </p:cNvPr>
          <p:cNvSpPr/>
          <p:nvPr/>
        </p:nvSpPr>
        <p:spPr>
          <a:xfrm>
            <a:off x="2119933" y="6003694"/>
            <a:ext cx="3137791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PREDICTION VECTOR 10 BITS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23F6A31-9D64-E9D4-9E59-CC25ACC1A122}"/>
              </a:ext>
            </a:extLst>
          </p:cNvPr>
          <p:cNvSpPr/>
          <p:nvPr/>
        </p:nvSpPr>
        <p:spPr>
          <a:xfrm rot="5400000">
            <a:off x="3508488" y="5595354"/>
            <a:ext cx="360679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2CE9BBEC-E4F1-A80A-3DB7-B66BE1DEE63B}"/>
              </a:ext>
            </a:extLst>
          </p:cNvPr>
          <p:cNvSpPr/>
          <p:nvPr/>
        </p:nvSpPr>
        <p:spPr>
          <a:xfrm rot="5400000">
            <a:off x="3508488" y="6418052"/>
            <a:ext cx="360679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34E0766-C43E-3D95-5624-E75F9B75EF4A}"/>
              </a:ext>
            </a:extLst>
          </p:cNvPr>
          <p:cNvSpPr/>
          <p:nvPr/>
        </p:nvSpPr>
        <p:spPr>
          <a:xfrm rot="10800000">
            <a:off x="646042" y="4575248"/>
            <a:ext cx="1473889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A0E9FE-41BB-7718-C842-966D0F3D4DA5}"/>
              </a:ext>
            </a:extLst>
          </p:cNvPr>
          <p:cNvSpPr/>
          <p:nvPr/>
        </p:nvSpPr>
        <p:spPr>
          <a:xfrm>
            <a:off x="733482" y="4321391"/>
            <a:ext cx="1695128" cy="27744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done?</a:t>
            </a:r>
          </a:p>
        </p:txBody>
      </p:sp>
    </p:spTree>
    <p:extLst>
      <p:ext uri="{BB962C8B-B14F-4D97-AF65-F5344CB8AC3E}">
        <p14:creationId xmlns:p14="http://schemas.microsoft.com/office/powerpoint/2010/main" val="6921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Azimullah</dc:creator>
  <cp:lastModifiedBy>Joshua Azimullah</cp:lastModifiedBy>
  <cp:revision>2</cp:revision>
  <dcterms:created xsi:type="dcterms:W3CDTF">2024-06-08T09:18:28Z</dcterms:created>
  <dcterms:modified xsi:type="dcterms:W3CDTF">2024-06-08T09:40:31Z</dcterms:modified>
</cp:coreProperties>
</file>