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5FAB2C-9297-4DA5-A937-19AAAAB3741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181CC1-ADC0-4A2C-949D-2B8632F3374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ginwithjava.com/java/arrays-arraylist/questions.html" TargetMode="External"/><Relationship Id="rId2" Type="http://schemas.openxmlformats.org/officeDocument/2006/relationships/hyperlink" Target="http://javaconceptoftheday.com/java-arraylist-programming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iljohan.com/jav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collections/stream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://javaconceptoftheday.com/java-arraylist-programming-examples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www.beginwithjava.com/java/arrays-arraylist/questions.html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http://www.neiljohan.com/java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/>
              <a:t>http://www.java67.com/2015/06/20-java-arraylist-interview-questions.html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/>
              <a:t>An array is an</a:t>
            </a:r>
            <a:r>
              <a:rPr lang="en-US" sz="2000" b="1" dirty="0"/>
              <a:t> indexed</a:t>
            </a:r>
            <a:r>
              <a:rPr lang="en-US" sz="2000" dirty="0"/>
              <a:t> collection of </a:t>
            </a:r>
            <a:r>
              <a:rPr lang="en-US" sz="2000" b="1" dirty="0"/>
              <a:t>fixed</a:t>
            </a:r>
            <a:r>
              <a:rPr lang="en-US" sz="2000" dirty="0"/>
              <a:t> number of </a:t>
            </a:r>
            <a:r>
              <a:rPr lang="en-US" sz="2000" b="1" dirty="0"/>
              <a:t>homogeneous</a:t>
            </a:r>
            <a:r>
              <a:rPr lang="en-US" sz="2000" dirty="0"/>
              <a:t> data elements.</a:t>
            </a:r>
          </a:p>
          <a:p>
            <a:pPr fontAlgn="base"/>
            <a:r>
              <a:rPr lang="en-US" sz="2000" dirty="0"/>
              <a:t>The main advantage of arrays is we can represent any number of values by using single name.</a:t>
            </a:r>
          </a:p>
          <a:p>
            <a:pPr fontAlgn="base"/>
            <a:r>
              <a:rPr lang="en-US" sz="2000" b="1" dirty="0"/>
              <a:t>Example: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[ ] x=new </a:t>
            </a:r>
            <a:r>
              <a:rPr lang="en-US" sz="2000" dirty="0" err="1"/>
              <a:t>int</a:t>
            </a:r>
            <a:r>
              <a:rPr lang="en-US" sz="2000" dirty="0"/>
              <a:t>[600];</a:t>
            </a:r>
            <a:br>
              <a:rPr lang="en-US" sz="2000" dirty="0"/>
            </a:br>
            <a:r>
              <a:rPr lang="en-US" sz="2000" dirty="0"/>
              <a:t>By using x variable we can represent 600 </a:t>
            </a:r>
            <a:r>
              <a:rPr lang="en-US" sz="2000" dirty="0" err="1"/>
              <a:t>values.By</a:t>
            </a:r>
            <a:r>
              <a:rPr lang="en-US" sz="2000" dirty="0"/>
              <a:t> means of index we can differentiate values.</a:t>
            </a:r>
          </a:p>
          <a:p>
            <a:pPr fontAlgn="base"/>
            <a:r>
              <a:rPr lang="en-US" sz="2000" b="1" dirty="0"/>
              <a:t>The main limitations of Object Arrays are</a:t>
            </a:r>
            <a:endParaRPr lang="en-US" sz="2000" dirty="0"/>
          </a:p>
          <a:p>
            <a:pPr fontAlgn="base"/>
            <a:r>
              <a:rPr lang="en-US" sz="2000" dirty="0"/>
              <a:t>Arrays are fixed in size </a:t>
            </a:r>
            <a:r>
              <a:rPr lang="en-US" sz="2000" dirty="0" err="1"/>
              <a:t>i.e</a:t>
            </a:r>
            <a:r>
              <a:rPr lang="en-US" sz="2000" dirty="0"/>
              <a:t> based on our requirements we can’t increase or we can’t decrease the </a:t>
            </a:r>
            <a:r>
              <a:rPr lang="en-US" sz="2000" dirty="0" err="1"/>
              <a:t>size.hence</a:t>
            </a:r>
            <a:r>
              <a:rPr lang="en-US" sz="2000" dirty="0"/>
              <a:t> with respect to memory arrays shows worst performance</a:t>
            </a:r>
          </a:p>
          <a:p>
            <a:pPr fontAlgn="base"/>
            <a:r>
              <a:rPr lang="en-US" sz="2000" dirty="0"/>
              <a:t>Arrays can hold only homogeneous data elements.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1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945721"/>
            <a:ext cx="8504238" cy="373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 Collection interface contains methods that perform basic operations, such as </a:t>
            </a:r>
            <a:r>
              <a:rPr lang="en-US" sz="2000" dirty="0" err="1"/>
              <a:t>int</a:t>
            </a:r>
            <a:r>
              <a:rPr lang="en-US" sz="2000" dirty="0"/>
              <a:t> size(), 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(), </a:t>
            </a:r>
            <a:r>
              <a:rPr lang="en-US" sz="2000" dirty="0" err="1"/>
              <a:t>boolean</a:t>
            </a:r>
            <a:r>
              <a:rPr lang="en-US" sz="2000" dirty="0"/>
              <a:t> contains(Object element), </a:t>
            </a:r>
            <a:r>
              <a:rPr lang="en-US" sz="2000" dirty="0" err="1"/>
              <a:t>boolean</a:t>
            </a:r>
            <a:r>
              <a:rPr lang="en-US" sz="2000" dirty="0"/>
              <a:t> add(E element), </a:t>
            </a:r>
            <a:r>
              <a:rPr lang="en-US" sz="2000" dirty="0" err="1"/>
              <a:t>boolean</a:t>
            </a:r>
            <a:r>
              <a:rPr lang="en-US" sz="2000" dirty="0"/>
              <a:t> remove(Object element), and Iterator&lt;E&gt; iterator().</a:t>
            </a:r>
          </a:p>
          <a:p>
            <a:r>
              <a:rPr lang="en-US" sz="2000" dirty="0"/>
              <a:t>It also contains methods that operate on entire collections, such as 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containsAll</a:t>
            </a:r>
            <a:r>
              <a:rPr lang="en-US" sz="2000" dirty="0"/>
              <a:t>(Collection&lt;?&gt; c), 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addAll</a:t>
            </a:r>
            <a:r>
              <a:rPr lang="en-US" sz="2000" dirty="0"/>
              <a:t>(Collection&lt;? extends E&gt; c), 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removeAll</a:t>
            </a:r>
            <a:r>
              <a:rPr lang="en-US" sz="2000" dirty="0"/>
              <a:t>(Collection&lt;?&gt; c), 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retainAll</a:t>
            </a:r>
            <a:r>
              <a:rPr lang="en-US" sz="2000" dirty="0"/>
              <a:t>(Collection&lt;?&gt; c), </a:t>
            </a:r>
            <a:r>
              <a:rPr lang="en-US" sz="2000" dirty="0" err="1"/>
              <a:t>andvoid</a:t>
            </a:r>
            <a:r>
              <a:rPr lang="en-US" sz="2000" dirty="0"/>
              <a:t> clear().</a:t>
            </a:r>
          </a:p>
          <a:p>
            <a:r>
              <a:rPr lang="en-US" sz="2000" dirty="0"/>
              <a:t>Additional methods for array operations (such as Object[] </a:t>
            </a:r>
            <a:r>
              <a:rPr lang="en-US" sz="2000" dirty="0" err="1"/>
              <a:t>toArray</a:t>
            </a:r>
            <a:r>
              <a:rPr lang="en-US" sz="2000" dirty="0"/>
              <a:t>() and &lt;T&gt; T[] </a:t>
            </a:r>
            <a:r>
              <a:rPr lang="en-US" sz="2000" dirty="0" err="1"/>
              <a:t>toArray</a:t>
            </a:r>
            <a:r>
              <a:rPr lang="en-US" sz="2000" dirty="0"/>
              <a:t>(T[] a) exist as well.</a:t>
            </a:r>
          </a:p>
          <a:p>
            <a:r>
              <a:rPr lang="en-US" sz="2000" dirty="0"/>
              <a:t>In JDK 8 and later, the Collection interface also exposes methods Stream&lt;E&gt; stream() and Stream&lt;E&gt; </a:t>
            </a:r>
            <a:r>
              <a:rPr lang="en-US" sz="2000" dirty="0" err="1"/>
              <a:t>parallelStream</a:t>
            </a:r>
            <a:r>
              <a:rPr lang="en-US" sz="2000" dirty="0"/>
              <a:t>(), for obtaining sequential or parallel streams from the underlying collection. (See the lesson entitled </a:t>
            </a:r>
            <a:r>
              <a:rPr lang="en-US" sz="2000" dirty="0">
                <a:hlinkClick r:id="rId2"/>
              </a:rPr>
              <a:t>Aggregate Operations</a:t>
            </a:r>
            <a:r>
              <a:rPr lang="en-US" sz="2000" dirty="0"/>
              <a:t> for more information about using streams.)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53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Primitive data types cannot be stored in </a:t>
            </a:r>
            <a:r>
              <a:rPr lang="en-US" dirty="0" err="1"/>
              <a:t>ArrayList</a:t>
            </a:r>
            <a:r>
              <a:rPr lang="en-US" dirty="0"/>
              <a:t> but can be in Array.</a:t>
            </a:r>
            <a:br>
              <a:rPr lang="en-US" dirty="0"/>
            </a:br>
            <a:r>
              <a:rPr lang="en-US" dirty="0" err="1"/>
              <a:t>ArrayList</a:t>
            </a:r>
            <a:r>
              <a:rPr lang="en-US" dirty="0"/>
              <a:t> is a kind of List and List implements Collection interface. Collection container expects only Objects data type and all the operations done in Collections, like </a:t>
            </a:r>
            <a:r>
              <a:rPr lang="en-US" dirty="0" err="1"/>
              <a:t>itterations</a:t>
            </a:r>
            <a:r>
              <a:rPr lang="en-US" dirty="0"/>
              <a:t>, can be performed only on Objects and not Primitive data type.</a:t>
            </a:r>
            <a:br>
              <a:rPr lang="en-US" dirty="0"/>
            </a:br>
            <a:r>
              <a:rPr lang="en-US" dirty="0"/>
              <a:t>Primitive data can be stored in Collection only after wrapping them into their corresponding Wrapper classes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/>
              <a:t> to Integer and so on.</a:t>
            </a:r>
          </a:p>
        </p:txBody>
      </p:sp>
    </p:spTree>
    <p:extLst>
      <p:ext uri="{BB962C8B-B14F-4D97-AF65-F5344CB8AC3E}">
        <p14:creationId xmlns:p14="http://schemas.microsoft.com/office/powerpoint/2010/main" val="2271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34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Deepa Joshi</dc:creator>
  <cp:lastModifiedBy>Deepa Joshi</cp:lastModifiedBy>
  <cp:revision>16</cp:revision>
  <dcterms:created xsi:type="dcterms:W3CDTF">2017-08-12T12:17:05Z</dcterms:created>
  <dcterms:modified xsi:type="dcterms:W3CDTF">2017-08-14T13:45:57Z</dcterms:modified>
</cp:coreProperties>
</file>