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7" r:id="rId3"/>
    <p:sldId id="262" r:id="rId4"/>
    <p:sldId id="277" r:id="rId5"/>
    <p:sldId id="263" r:id="rId6"/>
    <p:sldId id="275" r:id="rId7"/>
    <p:sldId id="274" r:id="rId8"/>
    <p:sldId id="261" r:id="rId9"/>
    <p:sldId id="264" r:id="rId10"/>
    <p:sldId id="278" r:id="rId11"/>
    <p:sldId id="279" r:id="rId12"/>
    <p:sldId id="280" r:id="rId13"/>
    <p:sldId id="265" r:id="rId14"/>
    <p:sldId id="266" r:id="rId15"/>
    <p:sldId id="267" r:id="rId16"/>
    <p:sldId id="268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A4B6C-0BA4-469C-9A1F-A2A17C6B1F9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2753-2016-42B9-8C5A-F7B3A948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8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2753-2016-42B9-8C5A-F7B3A948E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2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Garbage collector is not allowed to access SCP area, all SCP objects will be destroyed automatically at the time of JVM shutdown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2753-2016-42B9-8C5A-F7B3A948E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9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Output1: 3</a:t>
            </a:r>
          </a:p>
          <a:p>
            <a:r>
              <a:rPr lang="en-US" dirty="0" smtClean="0"/>
              <a:t>Output2: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2753-2016-42B9-8C5A-F7B3A948E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5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Output-1:</a:t>
            </a:r>
            <a:r>
              <a:rPr lang="en-US" baseline="0" dirty="0" smtClean="0"/>
              <a:t> false</a:t>
            </a:r>
          </a:p>
          <a:p>
            <a:r>
              <a:rPr lang="en-US" baseline="0" dirty="0" smtClean="0"/>
              <a:t>            true</a:t>
            </a:r>
          </a:p>
          <a:p>
            <a:r>
              <a:rPr lang="en-US" baseline="0" dirty="0" smtClean="0"/>
              <a:t>Output2: false</a:t>
            </a:r>
          </a:p>
          <a:p>
            <a:r>
              <a:rPr lang="en-US" baseline="0" dirty="0" smtClean="0"/>
              <a:t>In String  class, equals method is overridden which is meant for content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2753-2016-42B9-8C5A-F7B3A948E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4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9A854E0-ABD8-4E42-8FA6-9FD250B29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5F3359-DA90-408E-B891-62B346696C17}" type="datetimeFigureOut">
              <a:rPr lang="en-US" smtClean="0"/>
              <a:t>2/10/2020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4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 smtClean="0"/>
              <a:t>4. Java </a:t>
            </a:r>
            <a:r>
              <a:rPr lang="en-US" sz="2400" b="1" dirty="0"/>
              <a:t>String </a:t>
            </a:r>
            <a:r>
              <a:rPr lang="en-US" sz="2400" b="1" dirty="0" smtClean="0"/>
              <a:t>compare</a:t>
            </a:r>
          </a:p>
          <a:p>
            <a:pPr marL="114300" indent="0">
              <a:buNone/>
            </a:pPr>
            <a:r>
              <a:rPr lang="en-US" dirty="0" smtClean="0"/>
              <a:t>We </a:t>
            </a:r>
            <a:r>
              <a:rPr lang="en-US" dirty="0"/>
              <a:t>can compare string in java on the basis of content and reference.</a:t>
            </a:r>
          </a:p>
          <a:p>
            <a:r>
              <a:rPr lang="en-US" dirty="0"/>
              <a:t>It is used in </a:t>
            </a:r>
            <a:r>
              <a:rPr lang="en-US" b="1" dirty="0"/>
              <a:t>authentication</a:t>
            </a:r>
            <a:r>
              <a:rPr lang="en-US" dirty="0"/>
              <a:t> (by equals() method), </a:t>
            </a:r>
            <a:r>
              <a:rPr lang="en-US" b="1" dirty="0"/>
              <a:t>sorting</a:t>
            </a:r>
            <a:r>
              <a:rPr lang="en-US" dirty="0"/>
              <a:t> (by </a:t>
            </a:r>
            <a:r>
              <a:rPr lang="en-US" dirty="0" err="1"/>
              <a:t>compareTo</a:t>
            </a:r>
            <a:r>
              <a:rPr lang="en-US" dirty="0"/>
              <a:t>() method), </a:t>
            </a:r>
            <a:r>
              <a:rPr lang="en-US" b="1" dirty="0"/>
              <a:t>reference matching</a:t>
            </a:r>
            <a:r>
              <a:rPr lang="en-US" dirty="0"/>
              <a:t> (by == operator) etc.</a:t>
            </a:r>
          </a:p>
          <a:p>
            <a:r>
              <a:rPr lang="en-US" dirty="0"/>
              <a:t>There are three ways to compare string in java:</a:t>
            </a:r>
          </a:p>
          <a:p>
            <a:r>
              <a:rPr lang="en-US" dirty="0"/>
              <a:t>By equals() method</a:t>
            </a:r>
          </a:p>
          <a:p>
            <a:r>
              <a:rPr lang="en-US" dirty="0"/>
              <a:t>By = = operator</a:t>
            </a:r>
          </a:p>
          <a:p>
            <a:r>
              <a:rPr lang="en-US" dirty="0"/>
              <a:t>By </a:t>
            </a:r>
            <a:r>
              <a:rPr lang="en-US" dirty="0" err="1"/>
              <a:t>compareTo</a:t>
            </a:r>
            <a:r>
              <a:rPr lang="en-US" dirty="0"/>
              <a:t>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String compare by equals() method</a:t>
            </a:r>
          </a:p>
          <a:p>
            <a:pPr marL="114300" indent="0">
              <a:buNone/>
            </a:pPr>
            <a:r>
              <a:rPr lang="en-US" dirty="0"/>
              <a:t>The String equals() method compares the original content of the string. It compares values of string for equality. String class provides two methods:</a:t>
            </a:r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equals(Object another)</a:t>
            </a:r>
            <a:r>
              <a:rPr lang="en-US" dirty="0"/>
              <a:t> compares this string to the specified object.</a:t>
            </a:r>
          </a:p>
          <a:p>
            <a:r>
              <a:rPr lang="en-US" b="1" dirty="0"/>
              <a:t>public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equalsIgnoreCase</a:t>
            </a:r>
            <a:r>
              <a:rPr lang="en-US" b="1" dirty="0"/>
              <a:t>(String another)</a:t>
            </a:r>
            <a:r>
              <a:rPr lang="en-US" dirty="0"/>
              <a:t> compares this String to another string, ignoring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 of String class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76400"/>
            <a:ext cx="7543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8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sz="2400" b="1" dirty="0"/>
              <a:t>String compare by </a:t>
            </a:r>
            <a:r>
              <a:rPr lang="en-US" sz="2400" b="1" dirty="0" err="1" smtClean="0"/>
              <a:t>comareTo</a:t>
            </a:r>
            <a:r>
              <a:rPr lang="en-US" sz="2400" b="1" dirty="0" smtClean="0"/>
              <a:t>() method: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is method is useful to compare two strings and to know which string is bigger or </a:t>
            </a:r>
            <a:r>
              <a:rPr lang="en-US" dirty="0" smtClean="0"/>
              <a:t>smaller.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5867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11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/>
              <a:t>5. String </a:t>
            </a:r>
            <a:r>
              <a:rPr lang="en-US" b="1" dirty="0"/>
              <a:t>trim()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method removes the spaces present at beginning and ending of the </a:t>
            </a:r>
            <a:r>
              <a:rPr lang="en-US" dirty="0" smtClean="0"/>
              <a:t>String </a:t>
            </a:r>
            <a:r>
              <a:rPr lang="en-US" dirty="0"/>
              <a:t>but not middle blank spaces.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5943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4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Immutability of </a:t>
            </a:r>
            <a:r>
              <a:rPr lang="en-US" b="1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0"/>
          </a:xfrm>
        </p:spPr>
        <p:txBody>
          <a:bodyPr/>
          <a:lstStyle/>
          <a:p>
            <a:pPr marL="114300" indent="0" fontAlgn="base">
              <a:buNone/>
            </a:pPr>
            <a:r>
              <a:rPr lang="en-US" dirty="0"/>
              <a:t>We can divide objects broadly as mutable and immutable objects.</a:t>
            </a:r>
          </a:p>
          <a:p>
            <a:pPr fontAlgn="base"/>
            <a:r>
              <a:rPr lang="en-US" b="1" dirty="0"/>
              <a:t>mutable object: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mutable objects are those objects whose contents can be modified.</a:t>
            </a:r>
          </a:p>
          <a:p>
            <a:pPr fontAlgn="base"/>
            <a:r>
              <a:rPr lang="en-US" b="1" dirty="0"/>
              <a:t>immutable Object: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immutable objects are those objects</a:t>
            </a:r>
            <a:r>
              <a:rPr lang="en-US" dirty="0" smtClean="0"/>
              <a:t>, once </a:t>
            </a:r>
            <a:r>
              <a:rPr lang="en-US" dirty="0"/>
              <a:t>created can not be modified and String class objects are immutable objects.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886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64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err="1"/>
              <a:t>StringBuffer</a:t>
            </a:r>
            <a:r>
              <a:rPr lang="en-US" b="1" dirty="0"/>
              <a:t> </a:t>
            </a:r>
            <a:r>
              <a:rPr lang="en-US" b="1" dirty="0" smtClean="0"/>
              <a:t>&amp; </a:t>
            </a:r>
            <a:r>
              <a:rPr lang="en-US" b="1" dirty="0" err="1" smtClean="0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StringBuffer</a:t>
            </a:r>
            <a:endParaRPr lang="en-US" b="1" dirty="0"/>
          </a:p>
          <a:p>
            <a:pPr fontAlgn="base"/>
            <a:r>
              <a:rPr lang="en-US" dirty="0"/>
              <a:t>If the content is going to change frequently then it is not recommended to use String because for every modification a new String object will be created.</a:t>
            </a:r>
          </a:p>
          <a:p>
            <a:pPr fontAlgn="base"/>
            <a:r>
              <a:rPr lang="en-US" dirty="0"/>
              <a:t>We can handle this type of requirement by using </a:t>
            </a:r>
            <a:r>
              <a:rPr lang="en-US" dirty="0" err="1"/>
              <a:t>StringBuffer.If</a:t>
            </a:r>
            <a:r>
              <a:rPr lang="en-US" dirty="0"/>
              <a:t> we are performing any modification</a:t>
            </a:r>
            <a:r>
              <a:rPr lang="en-US" dirty="0" smtClean="0"/>
              <a:t>. It </a:t>
            </a:r>
            <a:r>
              <a:rPr lang="en-US" dirty="0"/>
              <a:t>will take place in the existing object only </a:t>
            </a:r>
            <a:r>
              <a:rPr lang="en-US" dirty="0" smtClean="0"/>
              <a:t>instead </a:t>
            </a:r>
            <a:r>
              <a:rPr lang="en-US" dirty="0"/>
              <a:t>of creating new object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1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StringBuffer</a:t>
            </a:r>
            <a:r>
              <a:rPr lang="en-US" dirty="0"/>
              <a:t> and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253821"/>
              </p:ext>
            </p:extLst>
          </p:nvPr>
        </p:nvGraphicFramePr>
        <p:xfrm>
          <a:off x="720090" y="1813560"/>
          <a:ext cx="7128510" cy="3685202"/>
        </p:xfrm>
        <a:graphic>
          <a:graphicData uri="http://schemas.openxmlformats.org/drawingml/2006/table">
            <a:tbl>
              <a:tblPr/>
              <a:tblGrid>
                <a:gridCol w="73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7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73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StringBuffer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StringBuilder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8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sz="1600" b="0" i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synchronized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i.e. thread safe. It means two threads can't call the methods of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simultaneously.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StringBuilder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sz="1600" b="0" i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non-synchronized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i.e. not thread safe. It means two threads can call the methods of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StringBuilder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simultaneously.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3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sz="1600" b="0" i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less efficient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StringBuilder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StringBuilder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US" sz="1600" b="0" i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more efficient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73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</a:t>
            </a:r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Autofit/>
          </a:bodyPr>
          <a:lstStyle/>
          <a:p>
            <a:pPr fontAlgn="base"/>
            <a:r>
              <a:rPr lang="en-US" dirty="0"/>
              <a:t>String represents group of “characters”.</a:t>
            </a:r>
          </a:p>
          <a:p>
            <a:pPr fontAlgn="base"/>
            <a:r>
              <a:rPr lang="en-US" dirty="0"/>
              <a:t>In C/C++ languages</a:t>
            </a:r>
            <a:r>
              <a:rPr lang="en-US" dirty="0" smtClean="0"/>
              <a:t>, a </a:t>
            </a:r>
            <a:r>
              <a:rPr lang="en-US" dirty="0"/>
              <a:t>string represents an array of characters</a:t>
            </a:r>
            <a:r>
              <a:rPr lang="en-US" dirty="0" smtClean="0"/>
              <a:t>, where </a:t>
            </a:r>
            <a:r>
              <a:rPr lang="en-US" dirty="0"/>
              <a:t>the last character will be </a:t>
            </a:r>
            <a:r>
              <a:rPr lang="en-US" b="1" dirty="0"/>
              <a:t>‘\0’</a:t>
            </a:r>
            <a:r>
              <a:rPr lang="en-US" dirty="0"/>
              <a:t>(null character).</a:t>
            </a:r>
          </a:p>
          <a:p>
            <a:pPr fontAlgn="base"/>
            <a:r>
              <a:rPr lang="en-US" b="1" dirty="0"/>
              <a:t>Example</a:t>
            </a:r>
            <a:r>
              <a:rPr lang="en-US" b="1" dirty="0" smtClean="0"/>
              <a:t>: </a:t>
            </a:r>
            <a:r>
              <a:rPr lang="en-US" dirty="0" smtClean="0"/>
              <a:t>In </a:t>
            </a:r>
            <a:r>
              <a:rPr lang="en-US" dirty="0"/>
              <a:t>C/C++,”</a:t>
            </a:r>
            <a:r>
              <a:rPr lang="en-US" b="1" dirty="0"/>
              <a:t>JAVA</a:t>
            </a:r>
            <a:r>
              <a:rPr lang="en-US" dirty="0"/>
              <a:t>” is internally represented </a:t>
            </a:r>
            <a:r>
              <a:rPr lang="en-US" dirty="0" smtClean="0"/>
              <a:t>by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But </a:t>
            </a:r>
            <a:r>
              <a:rPr lang="en-US" dirty="0"/>
              <a:t>this is not valid in java.</a:t>
            </a:r>
          </a:p>
          <a:p>
            <a:pPr fontAlgn="base"/>
            <a:r>
              <a:rPr lang="en-US" dirty="0"/>
              <a:t>String is not a character array</a:t>
            </a:r>
            <a:r>
              <a:rPr lang="en-US" dirty="0" smtClean="0"/>
              <a:t>. In </a:t>
            </a:r>
            <a:r>
              <a:rPr lang="en-US" dirty="0"/>
              <a:t>java</a:t>
            </a:r>
            <a:r>
              <a:rPr lang="en-US" dirty="0" smtClean="0"/>
              <a:t>, we </a:t>
            </a:r>
            <a:r>
              <a:rPr lang="en-US" dirty="0"/>
              <a:t>have both “character array” as well as “String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String is </a:t>
            </a:r>
            <a:r>
              <a:rPr lang="en-US" b="1" dirty="0" smtClean="0"/>
              <a:t>immutable</a:t>
            </a:r>
            <a:r>
              <a:rPr lang="en-US" dirty="0" smtClean="0"/>
              <a:t>: </a:t>
            </a:r>
            <a:r>
              <a:rPr lang="en-US" dirty="0"/>
              <a:t>Immutable simply means unmodifiable or </a:t>
            </a:r>
            <a:r>
              <a:rPr lang="en-US" dirty="0" smtClean="0"/>
              <a:t>unchangeable. Once </a:t>
            </a:r>
            <a:r>
              <a:rPr lang="en-US" dirty="0"/>
              <a:t>string object is created its data or state can't be changed but a new string object is created</a:t>
            </a:r>
            <a:r>
              <a:rPr lang="en-US" dirty="0" smtClean="0"/>
              <a:t>.</a:t>
            </a:r>
          </a:p>
          <a:p>
            <a:r>
              <a:rPr lang="en-US" b="1" dirty="0"/>
              <a:t>Note: String objects are stored in a special memory area known as string constant </a:t>
            </a:r>
            <a:r>
              <a:rPr lang="en-US" b="1" dirty="0" smtClean="0"/>
              <a:t>pool</a:t>
            </a:r>
            <a:r>
              <a:rPr lang="en-US" b="1" dirty="0"/>
              <a:t>.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fontAlgn="base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64774"/>
              </p:ext>
            </p:extLst>
          </p:nvPr>
        </p:nvGraphicFramePr>
        <p:xfrm>
          <a:off x="996155" y="3276600"/>
          <a:ext cx="2585245" cy="331470"/>
        </p:xfrm>
        <a:graphic>
          <a:graphicData uri="http://schemas.openxmlformats.org/drawingml/2006/table">
            <a:tbl>
              <a:tblPr/>
              <a:tblGrid>
                <a:gridCol w="51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5250" marR="95250" marT="28575" marB="2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5250" marR="95250" marT="28575" marB="2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5250" marR="95250" marT="28575" marB="2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5250" marR="95250" marT="28575" marB="2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  <a:latin typeface="inherit"/>
                        </a:rPr>
                        <a:t>\0</a:t>
                      </a:r>
                    </a:p>
                  </a:txBody>
                  <a:tcPr marL="95250" marR="95250" marT="28575" marB="285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90963" y="377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Creating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1. We </a:t>
            </a:r>
            <a:r>
              <a:rPr lang="en-US" dirty="0"/>
              <a:t>can create a String by assigning a group of characters to a String type variable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/>
              <a:t>Each time </a:t>
            </a:r>
            <a:r>
              <a:rPr lang="en-US" dirty="0" smtClean="0"/>
              <a:t>we create </a:t>
            </a:r>
            <a:r>
              <a:rPr lang="en-US" dirty="0"/>
              <a:t>a string literal, the JVM checks the string constant pool first. If the string already exists in the pool, a reference to the pooled instance is returned. If string doesn't exist in the pool, a new string instance is created and placed in the </a:t>
            </a:r>
            <a:r>
              <a:rPr lang="en-US" dirty="0" smtClean="0"/>
              <a:t>pool.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579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8025"/>
            <a:ext cx="752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581400"/>
            <a:ext cx="2190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8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Creating </a:t>
            </a:r>
            <a:r>
              <a:rPr lang="en-US" b="1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2. We can create an object String class by using new operator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411480" lvl="1" indent="0">
              <a:buNone/>
            </a:pPr>
            <a:r>
              <a:rPr lang="en-US" sz="2200" dirty="0" smtClean="0"/>
              <a:t>Ex: String</a:t>
            </a:r>
            <a:r>
              <a:rPr lang="en-US" sz="2200" dirty="0"/>
              <a:t> s=</a:t>
            </a:r>
            <a:r>
              <a:rPr lang="en-US" sz="2200" b="1" dirty="0"/>
              <a:t>new</a:t>
            </a:r>
            <a:r>
              <a:rPr lang="en-US" sz="2200" dirty="0"/>
              <a:t> String</a:t>
            </a:r>
            <a:r>
              <a:rPr lang="en-US" sz="2200" dirty="0" smtClean="0"/>
              <a:t>(“hello"); </a:t>
            </a:r>
            <a:r>
              <a:rPr lang="en-US" sz="2200" dirty="0"/>
              <a:t>//creates two objects and one reference variable  </a:t>
            </a:r>
          </a:p>
          <a:p>
            <a:pPr marL="114300" indent="0">
              <a:buNone/>
            </a:pPr>
            <a:r>
              <a:rPr lang="en-US" dirty="0"/>
              <a:t>In such case, JVM will create a new string object in normal(non pool) heap memory and the literal "Welcome" will be placed in the string constant pool. The variable s will refer to the object in heap(non pool).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2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</a:t>
            </a:r>
            <a:r>
              <a:rPr lang="en-US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3. We </a:t>
            </a:r>
            <a:r>
              <a:rPr lang="en-US" dirty="0"/>
              <a:t>can create String by converting ‘char’ array into Strings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4. </a:t>
            </a:r>
            <a:r>
              <a:rPr lang="en-US" dirty="0"/>
              <a:t>We can create String by converting ‘byte’ array into Strings.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09800"/>
            <a:ext cx="39052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396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3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54102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How many objects will be created?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19" y="1828800"/>
            <a:ext cx="594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6543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9819" y="3613355"/>
            <a:ext cx="4913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What is the output of the code given below?</a:t>
            </a:r>
          </a:p>
        </p:txBody>
      </p:sp>
    </p:spTree>
    <p:extLst>
      <p:ext uri="{BB962C8B-B14F-4D97-AF65-F5344CB8AC3E}">
        <p14:creationId xmlns:p14="http://schemas.microsoft.com/office/powerpoint/2010/main" val="29858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   What is the output of the code given below?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What is the difference between the statements given below?</a:t>
            </a:r>
            <a:endParaRPr lang="en-US" b="1" dirty="0"/>
          </a:p>
          <a:p>
            <a:r>
              <a:rPr lang="en-US" dirty="0"/>
              <a:t>String s=“”;</a:t>
            </a:r>
          </a:p>
          <a:p>
            <a:r>
              <a:rPr lang="en-US" dirty="0"/>
              <a:t>String s= null;</a:t>
            </a:r>
          </a:p>
          <a:p>
            <a:r>
              <a:rPr lang="en-US" dirty="0"/>
              <a:t>String s;</a:t>
            </a:r>
          </a:p>
          <a:p>
            <a:pPr marL="114300" indent="0">
              <a:buNone/>
            </a:pPr>
            <a:endParaRPr lang="en-US" b="1" dirty="0" smtClean="0"/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81200"/>
            <a:ext cx="6877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0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Important methods of String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AutoNum type="arabicPeriod"/>
            </a:pPr>
            <a:r>
              <a:rPr lang="en-US" b="1" dirty="0" smtClean="0"/>
              <a:t>char </a:t>
            </a:r>
            <a:r>
              <a:rPr lang="en-US" b="1" dirty="0" err="1"/>
              <a:t>charAt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index)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Returns the char value at the specified </a:t>
            </a:r>
            <a:r>
              <a:rPr lang="en-US" dirty="0" smtClean="0"/>
              <a:t>index</a:t>
            </a:r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endParaRPr lang="en-US" dirty="0"/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AutoNum type="arabicPeriod"/>
            </a:pPr>
            <a:r>
              <a:rPr lang="en-US" b="1" dirty="0"/>
              <a:t>S</a:t>
            </a:r>
            <a:r>
              <a:rPr lang="en-US" b="1" dirty="0" smtClean="0"/>
              <a:t>tring </a:t>
            </a:r>
            <a:r>
              <a:rPr lang="en-US" b="1" dirty="0" err="1"/>
              <a:t>concat</a:t>
            </a:r>
            <a:r>
              <a:rPr lang="en-US" b="1" dirty="0"/>
              <a:t>(String 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Concatenates the specified String to the end of this </a:t>
            </a:r>
            <a:r>
              <a:rPr lang="en-US" dirty="0" smtClean="0"/>
              <a:t>String</a:t>
            </a:r>
          </a:p>
          <a:p>
            <a:pPr marL="571500" indent="-457200"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6477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5486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methods of 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Note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/>
              <a:t>same concatenation can be done by using ‘+’ operator which is called “String Concatenation operator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3. </a:t>
            </a:r>
            <a:r>
              <a:rPr lang="en-US" b="1" dirty="0" err="1"/>
              <a:t>int</a:t>
            </a:r>
            <a:r>
              <a:rPr lang="en-US" b="1" dirty="0"/>
              <a:t> length()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Returns </a:t>
            </a:r>
            <a:r>
              <a:rPr lang="en-US" dirty="0"/>
              <a:t>the length of a given String</a:t>
            </a:r>
            <a:endParaRPr 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3719"/>
            <a:ext cx="5257800" cy="220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507888"/>
            <a:ext cx="3849329" cy="24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68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154</TotalTime>
  <Words>512</Words>
  <Application>Microsoft Office PowerPoint</Application>
  <PresentationFormat>On-screen Show (4:3)</PresentationFormat>
  <Paragraphs>128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inherit</vt:lpstr>
      <vt:lpstr>times new roman</vt:lpstr>
      <vt:lpstr>verdana</vt:lpstr>
      <vt:lpstr>Adjacency</vt:lpstr>
      <vt:lpstr>Java String</vt:lpstr>
      <vt:lpstr>Java String</vt:lpstr>
      <vt:lpstr>Creating Strings</vt:lpstr>
      <vt:lpstr>Creating Strings</vt:lpstr>
      <vt:lpstr>Java Strings</vt:lpstr>
      <vt:lpstr>Question?</vt:lpstr>
      <vt:lpstr>Question?</vt:lpstr>
      <vt:lpstr>Important methods of String class</vt:lpstr>
      <vt:lpstr>Important methods of String class</vt:lpstr>
      <vt:lpstr>Important methods of String class</vt:lpstr>
      <vt:lpstr>Important methods of String class</vt:lpstr>
      <vt:lpstr>Important methods of String class</vt:lpstr>
      <vt:lpstr>Important methods of String class</vt:lpstr>
      <vt:lpstr>Important methods of String class</vt:lpstr>
      <vt:lpstr>Immutability of Strings</vt:lpstr>
      <vt:lpstr>StringBuffer &amp; StringBuilder</vt:lpstr>
      <vt:lpstr>Difference between StringBuffer and StringBuilder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 Joshi</dc:creator>
  <cp:lastModifiedBy>Deepa Joshi</cp:lastModifiedBy>
  <cp:revision>98</cp:revision>
  <dcterms:created xsi:type="dcterms:W3CDTF">2017-07-14T03:31:57Z</dcterms:created>
  <dcterms:modified xsi:type="dcterms:W3CDTF">2020-02-10T05:49:28Z</dcterms:modified>
</cp:coreProperties>
</file>