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5"/>
  </p:notesMasterIdLst>
  <p:handoutMasterIdLst>
    <p:handoutMasterId r:id="rId46"/>
  </p:handoutMasterIdLst>
  <p:sldIdLst>
    <p:sldId id="256" r:id="rId2"/>
    <p:sldId id="299" r:id="rId3"/>
    <p:sldId id="312" r:id="rId4"/>
    <p:sldId id="313" r:id="rId5"/>
    <p:sldId id="311" r:id="rId6"/>
    <p:sldId id="314" r:id="rId7"/>
    <p:sldId id="315" r:id="rId8"/>
    <p:sldId id="316" r:id="rId9"/>
    <p:sldId id="322" r:id="rId10"/>
    <p:sldId id="323" r:id="rId11"/>
    <p:sldId id="324" r:id="rId12"/>
    <p:sldId id="326" r:id="rId13"/>
    <p:sldId id="329" r:id="rId14"/>
    <p:sldId id="330" r:id="rId15"/>
    <p:sldId id="327" r:id="rId16"/>
    <p:sldId id="318" r:id="rId17"/>
    <p:sldId id="328" r:id="rId18"/>
    <p:sldId id="319" r:id="rId19"/>
    <p:sldId id="320" r:id="rId20"/>
    <p:sldId id="331" r:id="rId21"/>
    <p:sldId id="332" r:id="rId22"/>
    <p:sldId id="344" r:id="rId23"/>
    <p:sldId id="345" r:id="rId24"/>
    <p:sldId id="346" r:id="rId25"/>
    <p:sldId id="347" r:id="rId26"/>
    <p:sldId id="333" r:id="rId27"/>
    <p:sldId id="334" r:id="rId28"/>
    <p:sldId id="339" r:id="rId29"/>
    <p:sldId id="340" r:id="rId30"/>
    <p:sldId id="341" r:id="rId31"/>
    <p:sldId id="342" r:id="rId32"/>
    <p:sldId id="343" r:id="rId33"/>
    <p:sldId id="348" r:id="rId34"/>
    <p:sldId id="349" r:id="rId35"/>
    <p:sldId id="350" r:id="rId36"/>
    <p:sldId id="351" r:id="rId37"/>
    <p:sldId id="352" r:id="rId38"/>
    <p:sldId id="353" r:id="rId39"/>
    <p:sldId id="354" r:id="rId40"/>
    <p:sldId id="355" r:id="rId41"/>
    <p:sldId id="356" r:id="rId42"/>
    <p:sldId id="357" r:id="rId43"/>
    <p:sldId id="358" r:id="rId4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710" autoAdjust="0"/>
  </p:normalViewPr>
  <p:slideViewPr>
    <p:cSldViewPr>
      <p:cViewPr varScale="1">
        <p:scale>
          <a:sx n="63" d="100"/>
          <a:sy n="63" d="100"/>
        </p:scale>
        <p:origin x="798" y="60"/>
      </p:cViewPr>
      <p:guideLst>
        <p:guide orient="horz" pos="2160"/>
        <p:guide pos="3839"/>
      </p:guideLst>
    </p:cSldViewPr>
  </p:slideViewPr>
  <p:notesTextViewPr>
    <p:cViewPr>
      <p:scale>
        <a:sx n="1" d="1"/>
        <a:sy n="1" d="1"/>
      </p:scale>
      <p:origin x="0" y="0"/>
    </p:cViewPr>
  </p:notesTextViewPr>
  <p:notesViewPr>
    <p:cSldViewPr>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6ACB66-EAB9-4D45-9F9C-28EA120D791D}" type="datetimeFigureOut">
              <a:rPr lang="en-US"/>
              <a:t>1/31/2018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2837A6B-DAA4-4C2D-AEAB-4E9E70095794}" type="slidenum">
              <a:rPr/>
              <a:t>‹#›</a:t>
            </a:fld>
            <a:endParaRPr/>
          </a:p>
        </p:txBody>
      </p:sp>
    </p:spTree>
    <p:extLst>
      <p:ext uri="{BB962C8B-B14F-4D97-AF65-F5344CB8AC3E}">
        <p14:creationId xmlns:p14="http://schemas.microsoft.com/office/powerpoint/2010/main" val="2921545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79D970-AC71-40CF-8717-2E4EAB5207AF}" type="datetimeFigureOut">
              <a:rPr lang="en-US"/>
              <a:t>1/31/2018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266150-FA26-45B5-BF0B-186B42A09DC9}" type="slidenum">
              <a:rPr/>
              <a:t>‹#›</a:t>
            </a:fld>
            <a:endParaRPr/>
          </a:p>
        </p:txBody>
      </p:sp>
    </p:spTree>
    <p:extLst>
      <p:ext uri="{BB962C8B-B14F-4D97-AF65-F5344CB8AC3E}">
        <p14:creationId xmlns:p14="http://schemas.microsoft.com/office/powerpoint/2010/main" val="145946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javarevisited.blogspot.com/2012/01/improve-performance-java-database.html"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javarevisited.blogspot.sg/2011/08/what-is-polymorphism-in-java-example.html" TargetMode="External"/><Relationship Id="rId7" Type="http://schemas.openxmlformats.org/officeDocument/2006/relationships/hyperlink" Target="http://javarevisited.blogspot.sg/2011/07/java-debugging-tutorial-example-tips.html"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javarevisited.blogspot.sg/2012/04/10-points-on-interface-in-java-with.html" TargetMode="External"/><Relationship Id="rId5" Type="http://schemas.openxmlformats.org/officeDocument/2006/relationships/hyperlink" Target="http://javarevisited.blogspot.sg/2012/03/what-is-static-and-dynamic-binding-in.html" TargetMode="External"/><Relationship Id="rId4" Type="http://schemas.openxmlformats.org/officeDocument/2006/relationships/hyperlink" Target="http://javarevisited.blogspot.sg/2011/11/hotspot-jvm-options-java-examples.html"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javarevisited.blogspot.com/2011/12/method-overloading-vs-method-overriding.html"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Imagine you wrote the code for a class, and another dozen programmers from your company all wrote programs that used your class. Now imagine that later on, you didn't like the way the class behaved, because some of its instance variables were being set (by the other programmers from within their code) to values you hadn't anticipated. Their code brought out errors in your code. (Relax, this is just hypothetical.) Well, it is a Java program, so you should be able just to ship out a newer version of the class, which they could replace in their programs without changing any of their own code.</a:t>
            </a:r>
          </a:p>
          <a:p>
            <a:endParaRPr lang="en-US" dirty="0" smtClean="0"/>
          </a:p>
          <a:p>
            <a:r>
              <a:rPr lang="en-US" dirty="0" smtClean="0"/>
              <a:t>This scenario highlights two of the promises/benefits of Object Orientation (OO): flexibility and maintainability.</a:t>
            </a:r>
          </a:p>
          <a:p>
            <a:endParaRPr lang="en-US" dirty="0"/>
          </a:p>
        </p:txBody>
      </p:sp>
      <p:sp>
        <p:nvSpPr>
          <p:cNvPr id="4" name="Slide Number Placeholder 3"/>
          <p:cNvSpPr>
            <a:spLocks noGrp="1"/>
          </p:cNvSpPr>
          <p:nvPr>
            <p:ph type="sldNum" sz="quarter" idx="10"/>
          </p:nvPr>
        </p:nvSpPr>
        <p:spPr/>
        <p:txBody>
          <a:bodyPr/>
          <a:lstStyle/>
          <a:p>
            <a:fld id="{03266150-FA26-45B5-BF0B-186B42A09DC9}" type="slidenum">
              <a:rPr lang="en-US" smtClean="0"/>
              <a:t>5</a:t>
            </a:fld>
            <a:endParaRPr lang="en-US"/>
          </a:p>
        </p:txBody>
      </p:sp>
    </p:spTree>
    <p:extLst>
      <p:ext uri="{BB962C8B-B14F-4D97-AF65-F5344CB8AC3E}">
        <p14:creationId xmlns:p14="http://schemas.microsoft.com/office/powerpoint/2010/main" val="3399529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Unlike C++, Java doesn’t allow user defined overloaded operators. Internally Java overloads operators, for example + is overloaded for concatenation.</a:t>
            </a:r>
            <a:endParaRPr lang="en-US" b="1" dirty="0" smtClean="0"/>
          </a:p>
          <a:p>
            <a:endParaRPr lang="en-US" dirty="0"/>
          </a:p>
        </p:txBody>
      </p:sp>
      <p:sp>
        <p:nvSpPr>
          <p:cNvPr id="4" name="Slide Number Placeholder 3"/>
          <p:cNvSpPr>
            <a:spLocks noGrp="1"/>
          </p:cNvSpPr>
          <p:nvPr>
            <p:ph type="sldNum" sz="quarter" idx="10"/>
          </p:nvPr>
        </p:nvSpPr>
        <p:spPr/>
        <p:txBody>
          <a:bodyPr/>
          <a:lstStyle/>
          <a:p>
            <a:fld id="{03266150-FA26-45B5-BF0B-186B42A09DC9}" type="slidenum">
              <a:rPr lang="en-US" smtClean="0"/>
              <a:t>27</a:t>
            </a:fld>
            <a:endParaRPr lang="en-US"/>
          </a:p>
        </p:txBody>
      </p:sp>
    </p:spTree>
    <p:extLst>
      <p:ext uri="{BB962C8B-B14F-4D97-AF65-F5344CB8AC3E}">
        <p14:creationId xmlns:p14="http://schemas.microsoft.com/office/powerpoint/2010/main" val="200258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2"/>
                </a:solidFill>
                <a:effectLst/>
                <a:latin typeface="+mn-lt"/>
                <a:ea typeface="+mn-ea"/>
                <a:cs typeface="+mn-cs"/>
              </a:rPr>
              <a:t>Using final and private in Java with method is a good choice but I don't think it offer any benefit in terms of </a:t>
            </a:r>
            <a:r>
              <a:rPr lang="en-US" sz="1200" b="0" i="0" kern="1200" dirty="0" err="1" smtClean="0">
                <a:solidFill>
                  <a:schemeClr val="tx2"/>
                </a:solidFill>
                <a:effectLst/>
                <a:latin typeface="+mn-lt"/>
                <a:ea typeface="+mn-ea"/>
                <a:cs typeface="+mn-cs"/>
                <a:hlinkClick r:id="rId3"/>
              </a:rPr>
              <a:t>performace</a:t>
            </a:r>
            <a:r>
              <a:rPr lang="en-US" sz="1200" b="0" i="0" kern="1200" dirty="0" smtClean="0">
                <a:solidFill>
                  <a:schemeClr val="tx2"/>
                </a:solidFill>
                <a:effectLst/>
                <a:latin typeface="+mn-lt"/>
                <a:ea typeface="+mn-ea"/>
                <a:cs typeface="+mn-cs"/>
              </a:rPr>
              <a:t> or not. Rather this decision should be taken on the basis of design, functionality and ensuring readability of code. Since making a method final just limit there ability to be overridden, it doesn't make much sense to mark </a:t>
            </a:r>
            <a:r>
              <a:rPr lang="en-US" sz="1200" b="0" i="0" kern="1200" dirty="0" err="1" smtClean="0">
                <a:solidFill>
                  <a:schemeClr val="tx2"/>
                </a:solidFill>
                <a:effectLst/>
                <a:latin typeface="+mn-lt"/>
                <a:ea typeface="+mn-ea"/>
                <a:cs typeface="+mn-cs"/>
              </a:rPr>
              <a:t>aprivate</a:t>
            </a:r>
            <a:r>
              <a:rPr lang="en-US" sz="1200" b="0" i="0" kern="1200" dirty="0" smtClean="0">
                <a:solidFill>
                  <a:schemeClr val="tx2"/>
                </a:solidFill>
                <a:effectLst/>
                <a:latin typeface="+mn-lt"/>
                <a:ea typeface="+mn-ea"/>
                <a:cs typeface="+mn-cs"/>
              </a:rPr>
              <a:t> method as final in java, because </a:t>
            </a:r>
            <a:r>
              <a:rPr lang="en-US" sz="1200" b="1" i="1" kern="1200" dirty="0" smtClean="0">
                <a:solidFill>
                  <a:schemeClr val="tx2"/>
                </a:solidFill>
                <a:effectLst/>
                <a:latin typeface="+mn-lt"/>
                <a:ea typeface="+mn-ea"/>
                <a:cs typeface="+mn-cs"/>
              </a:rPr>
              <a:t>private method can not overridden in Java</a:t>
            </a:r>
            <a:r>
              <a:rPr lang="en-US" sz="1200" b="0" i="0" kern="1200" dirty="0" smtClean="0">
                <a:solidFill>
                  <a:schemeClr val="tx2"/>
                </a:solidFill>
                <a:effectLst/>
                <a:latin typeface="+mn-lt"/>
                <a:ea typeface="+mn-ea"/>
                <a:cs typeface="+mn-cs"/>
              </a:rPr>
              <a:t> by any means.</a:t>
            </a:r>
            <a:br>
              <a:rPr lang="en-US" sz="1200" b="0" i="0" kern="1200" dirty="0" smtClean="0">
                <a:solidFill>
                  <a:schemeClr val="tx2"/>
                </a:solidFill>
                <a:effectLst/>
                <a:latin typeface="+mn-lt"/>
                <a:ea typeface="+mn-ea"/>
                <a:cs typeface="+mn-cs"/>
              </a:rPr>
            </a:br>
            <a:r>
              <a:rPr lang="en-US" sz="1200" b="0" i="0" kern="1200" dirty="0" smtClean="0">
                <a:solidFill>
                  <a:schemeClr val="tx2"/>
                </a:solidFill>
                <a:effectLst/>
                <a:latin typeface="+mn-lt"/>
                <a:ea typeface="+mn-ea"/>
                <a:cs typeface="+mn-cs"/>
              </a:rPr>
              <a:t/>
            </a:r>
            <a:br>
              <a:rPr lang="en-US" sz="1200" b="0" i="0" kern="1200" dirty="0" smtClean="0">
                <a:solidFill>
                  <a:schemeClr val="tx2"/>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3266150-FA26-45B5-BF0B-186B42A09DC9}" type="slidenum">
              <a:rPr lang="en-US" smtClean="0"/>
              <a:t>31</a:t>
            </a:fld>
            <a:endParaRPr lang="en-US"/>
          </a:p>
        </p:txBody>
      </p:sp>
    </p:spTree>
    <p:extLst>
      <p:ext uri="{BB962C8B-B14F-4D97-AF65-F5344CB8AC3E}">
        <p14:creationId xmlns:p14="http://schemas.microsoft.com/office/powerpoint/2010/main" val="1101500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2"/>
                </a:solidFill>
                <a:effectLst/>
                <a:latin typeface="+mn-lt"/>
                <a:ea typeface="+mn-ea"/>
                <a:cs typeface="+mn-cs"/>
              </a:rPr>
              <a:t>Here,</a:t>
            </a:r>
            <a:r>
              <a:rPr lang="en-US" sz="1200" b="0" i="0" kern="1200" baseline="0" dirty="0" smtClean="0">
                <a:solidFill>
                  <a:schemeClr val="tx2"/>
                </a:solidFill>
                <a:effectLst/>
                <a:latin typeface="+mn-lt"/>
                <a:ea typeface="+mn-ea"/>
                <a:cs typeface="+mn-cs"/>
              </a:rPr>
              <a:t> </a:t>
            </a:r>
            <a:r>
              <a:rPr lang="en-US" sz="1200" b="0" i="0" kern="1200" dirty="0" smtClean="0">
                <a:solidFill>
                  <a:schemeClr val="tx2"/>
                </a:solidFill>
                <a:effectLst/>
                <a:latin typeface="+mn-lt"/>
                <a:ea typeface="+mn-ea"/>
                <a:cs typeface="+mn-cs"/>
              </a:rPr>
              <a:t> </a:t>
            </a:r>
            <a:r>
              <a:rPr lang="en-US" sz="1200" b="0" i="0" kern="1200" dirty="0" err="1" smtClean="0">
                <a:solidFill>
                  <a:schemeClr val="tx2"/>
                </a:solidFill>
                <a:effectLst/>
                <a:latin typeface="+mn-lt"/>
                <a:ea typeface="+mn-ea"/>
                <a:cs typeface="+mn-cs"/>
              </a:rPr>
              <a:t>myBike</a:t>
            </a:r>
            <a:r>
              <a:rPr lang="en-US" sz="1200" b="0" i="0" kern="1200" dirty="0" smtClean="0">
                <a:solidFill>
                  <a:schemeClr val="tx2"/>
                </a:solidFill>
                <a:effectLst/>
                <a:latin typeface="+mn-lt"/>
                <a:ea typeface="+mn-ea"/>
                <a:cs typeface="+mn-cs"/>
              </a:rPr>
              <a:t> is of type </a:t>
            </a:r>
            <a:r>
              <a:rPr lang="en-US" sz="1200" b="0" i="0" kern="1200" dirty="0" err="1" smtClean="0">
                <a:solidFill>
                  <a:schemeClr val="tx2"/>
                </a:solidFill>
                <a:effectLst/>
                <a:latin typeface="+mn-lt"/>
                <a:ea typeface="+mn-ea"/>
                <a:cs typeface="+mn-cs"/>
              </a:rPr>
              <a:t>MountainBike</a:t>
            </a:r>
            <a:r>
              <a:rPr lang="en-US" sz="1200" b="0" i="0" kern="1200" dirty="0" smtClean="0">
                <a:solidFill>
                  <a:schemeClr val="tx2"/>
                </a:solidFill>
                <a:effectLst/>
                <a:latin typeface="+mn-lt"/>
                <a:ea typeface="+mn-ea"/>
                <a:cs typeface="+mn-cs"/>
              </a:rPr>
              <a:t>.</a:t>
            </a:r>
          </a:p>
          <a:p>
            <a:r>
              <a:rPr lang="en-US" sz="1200" b="0" i="0" kern="1200" dirty="0" err="1" smtClean="0">
                <a:solidFill>
                  <a:schemeClr val="tx2"/>
                </a:solidFill>
                <a:effectLst/>
                <a:latin typeface="+mn-lt"/>
                <a:ea typeface="+mn-ea"/>
                <a:cs typeface="+mn-cs"/>
              </a:rPr>
              <a:t>MountainBike</a:t>
            </a:r>
            <a:r>
              <a:rPr lang="en-US" sz="1200" b="0" i="0" kern="1200" dirty="0" smtClean="0">
                <a:solidFill>
                  <a:schemeClr val="tx2"/>
                </a:solidFill>
                <a:effectLst/>
                <a:latin typeface="+mn-lt"/>
                <a:ea typeface="+mn-ea"/>
                <a:cs typeface="+mn-cs"/>
              </a:rPr>
              <a:t> is descended from Bicycle and Object. Therefore, a </a:t>
            </a:r>
            <a:r>
              <a:rPr lang="en-US" sz="1200" b="0" i="0" kern="1200" dirty="0" err="1" smtClean="0">
                <a:solidFill>
                  <a:schemeClr val="tx2"/>
                </a:solidFill>
                <a:effectLst/>
                <a:latin typeface="+mn-lt"/>
                <a:ea typeface="+mn-ea"/>
                <a:cs typeface="+mn-cs"/>
              </a:rPr>
              <a:t>MountainBike</a:t>
            </a:r>
            <a:r>
              <a:rPr lang="en-US" sz="1200" b="0" i="0" kern="1200" dirty="0" smtClean="0">
                <a:solidFill>
                  <a:schemeClr val="tx2"/>
                </a:solidFill>
                <a:effectLst/>
                <a:latin typeface="+mn-lt"/>
                <a:ea typeface="+mn-ea"/>
                <a:cs typeface="+mn-cs"/>
              </a:rPr>
              <a:t> is a Bicycle and is also an Object, and it can be used</a:t>
            </a:r>
            <a:r>
              <a:rPr lang="en-US" sz="1200" b="0" i="0" kern="1200" baseline="0" dirty="0" smtClean="0">
                <a:solidFill>
                  <a:schemeClr val="tx2"/>
                </a:solidFill>
                <a:effectLst/>
                <a:latin typeface="+mn-lt"/>
                <a:ea typeface="+mn-ea"/>
                <a:cs typeface="+mn-cs"/>
              </a:rPr>
              <a:t> </a:t>
            </a:r>
            <a:r>
              <a:rPr lang="en-US" sz="1200" b="0" i="0" kern="1200" dirty="0" smtClean="0">
                <a:solidFill>
                  <a:schemeClr val="tx2"/>
                </a:solidFill>
                <a:effectLst/>
                <a:latin typeface="+mn-lt"/>
                <a:ea typeface="+mn-ea"/>
                <a:cs typeface="+mn-cs"/>
              </a:rPr>
              <a:t>wherever Bicycle or Object objects are called for.</a:t>
            </a:r>
          </a:p>
          <a:p>
            <a:r>
              <a:rPr lang="en-US" sz="1200" b="0" i="0" kern="1200" dirty="0" smtClean="0">
                <a:solidFill>
                  <a:schemeClr val="tx2"/>
                </a:solidFill>
                <a:effectLst/>
                <a:latin typeface="+mn-lt"/>
                <a:ea typeface="+mn-ea"/>
                <a:cs typeface="+mn-cs"/>
              </a:rPr>
              <a:t>The reverse is not necessarily true: a Bicycle </a:t>
            </a:r>
            <a:r>
              <a:rPr lang="en-US" sz="1200" b="0" i="1" kern="1200" dirty="0" smtClean="0">
                <a:solidFill>
                  <a:schemeClr val="tx2"/>
                </a:solidFill>
                <a:effectLst/>
                <a:latin typeface="+mn-lt"/>
                <a:ea typeface="+mn-ea"/>
                <a:cs typeface="+mn-cs"/>
              </a:rPr>
              <a:t>may be</a:t>
            </a:r>
            <a:r>
              <a:rPr lang="en-US" sz="1200" b="0" i="0" kern="1200" dirty="0" smtClean="0">
                <a:solidFill>
                  <a:schemeClr val="tx2"/>
                </a:solidFill>
                <a:effectLst/>
                <a:latin typeface="+mn-lt"/>
                <a:ea typeface="+mn-ea"/>
                <a:cs typeface="+mn-cs"/>
              </a:rPr>
              <a:t> a </a:t>
            </a:r>
            <a:r>
              <a:rPr lang="en-US" sz="1200" b="0" i="0" kern="1200" dirty="0" err="1" smtClean="0">
                <a:solidFill>
                  <a:schemeClr val="tx2"/>
                </a:solidFill>
                <a:effectLst/>
                <a:latin typeface="+mn-lt"/>
                <a:ea typeface="+mn-ea"/>
                <a:cs typeface="+mn-cs"/>
              </a:rPr>
              <a:t>MountainBike</a:t>
            </a:r>
            <a:r>
              <a:rPr lang="en-US" sz="1200" b="0" i="0" kern="1200" dirty="0" smtClean="0">
                <a:solidFill>
                  <a:schemeClr val="tx2"/>
                </a:solidFill>
                <a:effectLst/>
                <a:latin typeface="+mn-lt"/>
                <a:ea typeface="+mn-ea"/>
                <a:cs typeface="+mn-cs"/>
              </a:rPr>
              <a:t>, but it isn't necessarily. Similarly, an Object </a:t>
            </a:r>
            <a:r>
              <a:rPr lang="en-US" sz="1200" b="0" i="1" kern="1200" dirty="0" smtClean="0">
                <a:solidFill>
                  <a:schemeClr val="tx2"/>
                </a:solidFill>
                <a:effectLst/>
                <a:latin typeface="+mn-lt"/>
                <a:ea typeface="+mn-ea"/>
                <a:cs typeface="+mn-cs"/>
              </a:rPr>
              <a:t>may be</a:t>
            </a:r>
            <a:r>
              <a:rPr lang="en-US" sz="1200" b="0" i="0" kern="1200" dirty="0" smtClean="0">
                <a:solidFill>
                  <a:schemeClr val="tx2"/>
                </a:solidFill>
                <a:effectLst/>
                <a:latin typeface="+mn-lt"/>
                <a:ea typeface="+mn-ea"/>
                <a:cs typeface="+mn-cs"/>
              </a:rPr>
              <a:t> a Bicycle or a </a:t>
            </a:r>
            <a:r>
              <a:rPr lang="en-US" sz="1200" b="0" i="0" kern="1200" dirty="0" err="1" smtClean="0">
                <a:solidFill>
                  <a:schemeClr val="tx2"/>
                </a:solidFill>
                <a:effectLst/>
                <a:latin typeface="+mn-lt"/>
                <a:ea typeface="+mn-ea"/>
                <a:cs typeface="+mn-cs"/>
              </a:rPr>
              <a:t>MountainBike</a:t>
            </a:r>
            <a:r>
              <a:rPr lang="en-US" sz="1200" b="0" i="0" kern="1200" dirty="0" smtClean="0">
                <a:solidFill>
                  <a:schemeClr val="tx2"/>
                </a:solidFill>
                <a:effectLst/>
                <a:latin typeface="+mn-lt"/>
                <a:ea typeface="+mn-ea"/>
                <a:cs typeface="+mn-cs"/>
              </a:rPr>
              <a:t>, but it isn't necessarily.</a:t>
            </a:r>
          </a:p>
          <a:p>
            <a:endParaRPr lang="en-US" dirty="0"/>
          </a:p>
        </p:txBody>
      </p:sp>
      <p:sp>
        <p:nvSpPr>
          <p:cNvPr id="4" name="Slide Number Placeholder 3"/>
          <p:cNvSpPr>
            <a:spLocks noGrp="1"/>
          </p:cNvSpPr>
          <p:nvPr>
            <p:ph type="sldNum" sz="quarter" idx="10"/>
          </p:nvPr>
        </p:nvSpPr>
        <p:spPr/>
        <p:txBody>
          <a:bodyPr/>
          <a:lstStyle/>
          <a:p>
            <a:fld id="{03266150-FA26-45B5-BF0B-186B42A09DC9}" type="slidenum">
              <a:rPr lang="en-US" smtClean="0"/>
              <a:t>14</a:t>
            </a:fld>
            <a:endParaRPr lang="en-US"/>
          </a:p>
        </p:txBody>
      </p:sp>
    </p:spTree>
    <p:extLst>
      <p:ext uri="{BB962C8B-B14F-4D97-AF65-F5344CB8AC3E}">
        <p14:creationId xmlns:p14="http://schemas.microsoft.com/office/powerpoint/2010/main" val="892917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2"/>
                </a:solidFill>
                <a:latin typeface="+mn-lt"/>
                <a:ea typeface="+mn-ea"/>
                <a:cs typeface="+mn-cs"/>
              </a:rPr>
              <a:t>Horse class has an instance variable of type Halter, so you can say that "Horse HAS-A Halter." In other words, Horse has a reference to a Halter. Horse code can use that Halter reference to invoke methods on the Halter, and get Halter behavior without having Halter-related code (methods) in the Horse class itself.</a:t>
            </a:r>
            <a:endParaRPr lang="en-US" dirty="0"/>
          </a:p>
        </p:txBody>
      </p:sp>
      <p:sp>
        <p:nvSpPr>
          <p:cNvPr id="4" name="Slide Number Placeholder 3"/>
          <p:cNvSpPr>
            <a:spLocks noGrp="1"/>
          </p:cNvSpPr>
          <p:nvPr>
            <p:ph type="sldNum" sz="quarter" idx="10"/>
          </p:nvPr>
        </p:nvSpPr>
        <p:spPr/>
        <p:txBody>
          <a:bodyPr/>
          <a:lstStyle/>
          <a:p>
            <a:fld id="{03266150-FA26-45B5-BF0B-186B42A09DC9}" type="slidenum">
              <a:rPr lang="en-US" smtClean="0"/>
              <a:t>16</a:t>
            </a:fld>
            <a:endParaRPr lang="en-US"/>
          </a:p>
        </p:txBody>
      </p:sp>
    </p:spTree>
    <p:extLst>
      <p:ext uri="{BB962C8B-B14F-4D97-AF65-F5344CB8AC3E}">
        <p14:creationId xmlns:p14="http://schemas.microsoft.com/office/powerpoint/2010/main" val="3324782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2"/>
                </a:solidFill>
                <a:latin typeface="+mn-lt"/>
                <a:ea typeface="+mn-ea"/>
                <a:cs typeface="+mn-cs"/>
              </a:rPr>
              <a:t>Users of the Horse class (that is, code that calls methods on a Horse instance),</a:t>
            </a:r>
          </a:p>
          <a:p>
            <a:r>
              <a:rPr lang="en-US" sz="1200" b="0" i="0" u="none" strike="noStrike" kern="1200" baseline="0" dirty="0" smtClean="0">
                <a:solidFill>
                  <a:schemeClr val="tx2"/>
                </a:solidFill>
                <a:latin typeface="+mn-lt"/>
                <a:ea typeface="+mn-ea"/>
                <a:cs typeface="+mn-cs"/>
              </a:rPr>
              <a:t>think that the Horse class has Halter behavior. The Horse class might have a</a:t>
            </a:r>
          </a:p>
          <a:p>
            <a:r>
              <a:rPr lang="en-US" sz="1200" b="0" i="0" u="none" strike="noStrike" kern="1200" baseline="0" dirty="0" smtClean="0">
                <a:solidFill>
                  <a:schemeClr val="tx2"/>
                </a:solidFill>
                <a:latin typeface="+mn-lt"/>
                <a:ea typeface="+mn-ea"/>
                <a:cs typeface="+mn-cs"/>
              </a:rPr>
              <a:t>tie(</a:t>
            </a:r>
            <a:r>
              <a:rPr lang="en-US" sz="1200" b="0" i="0" u="none" strike="noStrike" kern="1200" baseline="0" dirty="0" err="1" smtClean="0">
                <a:solidFill>
                  <a:schemeClr val="tx2"/>
                </a:solidFill>
                <a:latin typeface="+mn-lt"/>
                <a:ea typeface="+mn-ea"/>
                <a:cs typeface="+mn-cs"/>
              </a:rPr>
              <a:t>LeadRope</a:t>
            </a:r>
            <a:r>
              <a:rPr lang="en-US" sz="1200" b="0" i="0" u="none" strike="noStrike" kern="1200" baseline="0" dirty="0" smtClean="0">
                <a:solidFill>
                  <a:schemeClr val="tx2"/>
                </a:solidFill>
                <a:latin typeface="+mn-lt"/>
                <a:ea typeface="+mn-ea"/>
                <a:cs typeface="+mn-cs"/>
              </a:rPr>
              <a:t> rope) method, for example. Users of the Horse class should never</a:t>
            </a:r>
          </a:p>
          <a:p>
            <a:r>
              <a:rPr lang="en-US" sz="1200" b="0" i="0" u="none" strike="noStrike" kern="1200" baseline="0" dirty="0" smtClean="0">
                <a:solidFill>
                  <a:schemeClr val="tx2"/>
                </a:solidFill>
                <a:latin typeface="+mn-lt"/>
                <a:ea typeface="+mn-ea"/>
                <a:cs typeface="+mn-cs"/>
              </a:rPr>
              <a:t>have to know that when they invoke the tie() method, the Horse object turns</a:t>
            </a:r>
          </a:p>
          <a:p>
            <a:r>
              <a:rPr lang="en-US" sz="1200" b="0" i="0" u="none" strike="noStrike" kern="1200" baseline="0" dirty="0" smtClean="0">
                <a:solidFill>
                  <a:schemeClr val="tx2"/>
                </a:solidFill>
                <a:latin typeface="+mn-lt"/>
                <a:ea typeface="+mn-ea"/>
                <a:cs typeface="+mn-cs"/>
              </a:rPr>
              <a:t>around and delegates the call to its Halter class by invoking </a:t>
            </a:r>
            <a:r>
              <a:rPr lang="en-US" sz="1200" b="0" i="0" u="none" strike="noStrike" kern="1200" baseline="0" dirty="0" err="1" smtClean="0">
                <a:solidFill>
                  <a:schemeClr val="tx2"/>
                </a:solidFill>
                <a:latin typeface="+mn-lt"/>
                <a:ea typeface="+mn-ea"/>
                <a:cs typeface="+mn-cs"/>
              </a:rPr>
              <a:t>myHalter.tie</a:t>
            </a:r>
            <a:r>
              <a:rPr lang="en-US" sz="1200" b="0" i="0" u="none" strike="noStrike" kern="1200" baseline="0" dirty="0" smtClean="0">
                <a:solidFill>
                  <a:schemeClr val="tx2"/>
                </a:solidFill>
                <a:latin typeface="+mn-lt"/>
                <a:ea typeface="+mn-ea"/>
                <a:cs typeface="+mn-cs"/>
              </a:rPr>
              <a:t>(rope).</a:t>
            </a:r>
          </a:p>
          <a:p>
            <a:endParaRPr lang="en-US" sz="1200" b="0" i="0" u="none" strike="noStrike" kern="1200" baseline="0" dirty="0" smtClean="0">
              <a:solidFill>
                <a:schemeClr val="tx2"/>
              </a:solidFill>
              <a:latin typeface="+mn-lt"/>
              <a:ea typeface="+mn-ea"/>
              <a:cs typeface="+mn-cs"/>
            </a:endParaRPr>
          </a:p>
          <a:p>
            <a:r>
              <a:rPr lang="en-US" sz="1200" b="0" i="0" u="none" strike="noStrike" kern="1200" baseline="0" dirty="0" smtClean="0">
                <a:solidFill>
                  <a:schemeClr val="tx2"/>
                </a:solidFill>
                <a:latin typeface="+mn-lt"/>
                <a:ea typeface="+mn-ea"/>
                <a:cs typeface="+mn-cs"/>
              </a:rPr>
              <a:t>In OO, we don't want callers to worry about which class or which object</a:t>
            </a:r>
          </a:p>
          <a:p>
            <a:r>
              <a:rPr lang="en-US" sz="1200" b="0" i="0" u="none" strike="noStrike" kern="1200" baseline="0" dirty="0" smtClean="0">
                <a:solidFill>
                  <a:schemeClr val="tx2"/>
                </a:solidFill>
                <a:latin typeface="+mn-lt"/>
                <a:ea typeface="+mn-ea"/>
                <a:cs typeface="+mn-cs"/>
              </a:rPr>
              <a:t>is actually doing the real work. To make that happen, the Horse class hides</a:t>
            </a:r>
          </a:p>
          <a:p>
            <a:r>
              <a:rPr lang="en-US" sz="1200" b="0" i="0" u="none" strike="noStrike" kern="1200" baseline="0" dirty="0" smtClean="0">
                <a:solidFill>
                  <a:schemeClr val="tx2"/>
                </a:solidFill>
                <a:latin typeface="+mn-lt"/>
                <a:ea typeface="+mn-ea"/>
                <a:cs typeface="+mn-cs"/>
              </a:rPr>
              <a:t>implementation details from Horse users. Horse users ask the Horse object to</a:t>
            </a:r>
          </a:p>
          <a:p>
            <a:r>
              <a:rPr lang="en-US" sz="1200" b="0" i="0" u="none" strike="noStrike" kern="1200" baseline="0" dirty="0" smtClean="0">
                <a:solidFill>
                  <a:schemeClr val="tx2"/>
                </a:solidFill>
                <a:latin typeface="+mn-lt"/>
                <a:ea typeface="+mn-ea"/>
                <a:cs typeface="+mn-cs"/>
              </a:rPr>
              <a:t>do things (in this case, tie itself up), and the Horse will either do it or, as in this</a:t>
            </a:r>
          </a:p>
          <a:p>
            <a:r>
              <a:rPr lang="en-US" sz="1200" b="0" i="0" u="none" strike="noStrike" kern="1200" baseline="0" dirty="0" smtClean="0">
                <a:solidFill>
                  <a:schemeClr val="tx2"/>
                </a:solidFill>
                <a:latin typeface="+mn-lt"/>
                <a:ea typeface="+mn-ea"/>
                <a:cs typeface="+mn-cs"/>
              </a:rPr>
              <a:t>example, ask something else to do it. To the caller, though, it always appears that</a:t>
            </a:r>
          </a:p>
          <a:p>
            <a:r>
              <a:rPr lang="en-US" sz="1200" b="0" i="0" u="none" strike="noStrike" kern="1200" baseline="0" dirty="0" smtClean="0">
                <a:solidFill>
                  <a:schemeClr val="tx2"/>
                </a:solidFill>
                <a:latin typeface="+mn-lt"/>
                <a:ea typeface="+mn-ea"/>
                <a:cs typeface="+mn-cs"/>
              </a:rPr>
              <a:t>the Horse object takes care of itself. Users of a Horse should not even need to know</a:t>
            </a:r>
          </a:p>
          <a:p>
            <a:r>
              <a:rPr lang="en-US" sz="1200" b="0" i="0" u="none" strike="noStrike" kern="1200" baseline="0" dirty="0" smtClean="0">
                <a:solidFill>
                  <a:schemeClr val="tx2"/>
                </a:solidFill>
                <a:latin typeface="+mn-lt"/>
                <a:ea typeface="+mn-ea"/>
                <a:cs typeface="+mn-cs"/>
              </a:rPr>
              <a:t>that there is such a thing as a Halter class</a:t>
            </a:r>
            <a:endParaRPr lang="en-US" dirty="0"/>
          </a:p>
        </p:txBody>
      </p:sp>
      <p:sp>
        <p:nvSpPr>
          <p:cNvPr id="4" name="Slide Number Placeholder 3"/>
          <p:cNvSpPr>
            <a:spLocks noGrp="1"/>
          </p:cNvSpPr>
          <p:nvPr>
            <p:ph type="sldNum" sz="quarter" idx="10"/>
          </p:nvPr>
        </p:nvSpPr>
        <p:spPr/>
        <p:txBody>
          <a:bodyPr/>
          <a:lstStyle/>
          <a:p>
            <a:fld id="{03266150-FA26-45B5-BF0B-186B42A09DC9}" type="slidenum">
              <a:rPr lang="en-US" smtClean="0"/>
              <a:t>17</a:t>
            </a:fld>
            <a:endParaRPr lang="en-US"/>
          </a:p>
        </p:txBody>
      </p:sp>
    </p:spTree>
    <p:extLst>
      <p:ext uri="{BB962C8B-B14F-4D97-AF65-F5344CB8AC3E}">
        <p14:creationId xmlns:p14="http://schemas.microsoft.com/office/powerpoint/2010/main" val="752629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a:t>
            </a:r>
            <a:r>
              <a:rPr lang="en-US" sz="1200" b="0" i="0" u="none" strike="noStrike" kern="1200" baseline="0" dirty="0" smtClean="0">
                <a:solidFill>
                  <a:schemeClr val="tx2"/>
                </a:solidFill>
                <a:latin typeface="+mn-lt"/>
                <a:ea typeface="+mn-ea"/>
                <a:cs typeface="+mn-cs"/>
              </a:rPr>
              <a:t>If we can, then we could have </a:t>
            </a:r>
            <a:r>
              <a:rPr lang="en-US" sz="1200" b="0" i="0" u="none" strike="noStrike" kern="1200" baseline="0" dirty="0" err="1" smtClean="0">
                <a:solidFill>
                  <a:schemeClr val="tx2"/>
                </a:solidFill>
                <a:latin typeface="+mn-lt"/>
                <a:ea typeface="+mn-ea"/>
                <a:cs typeface="+mn-cs"/>
              </a:rPr>
              <a:t>PlayerPiece</a:t>
            </a:r>
            <a:r>
              <a:rPr lang="en-US" sz="1200" b="0" i="0" u="none" strike="noStrike" kern="1200" baseline="0" dirty="0" smtClean="0">
                <a:solidFill>
                  <a:schemeClr val="tx2"/>
                </a:solidFill>
                <a:latin typeface="+mn-lt"/>
                <a:ea typeface="+mn-ea"/>
                <a:cs typeface="+mn-cs"/>
              </a:rPr>
              <a:t>, for example, extend </a:t>
            </a:r>
            <a:r>
              <a:rPr lang="en-US" sz="1200" b="0" i="1" u="none" strike="noStrike" kern="1200" baseline="0" dirty="0" smtClean="0">
                <a:solidFill>
                  <a:schemeClr val="tx2"/>
                </a:solidFill>
                <a:latin typeface="+mn-lt"/>
                <a:ea typeface="+mn-ea"/>
                <a:cs typeface="+mn-cs"/>
              </a:rPr>
              <a:t>both </a:t>
            </a:r>
            <a:r>
              <a:rPr lang="en-US" sz="1200" b="0" i="0" u="none" strike="noStrike" kern="1200" baseline="0" dirty="0" smtClean="0">
                <a:solidFill>
                  <a:schemeClr val="tx2"/>
                </a:solidFill>
                <a:latin typeface="+mn-lt"/>
                <a:ea typeface="+mn-ea"/>
                <a:cs typeface="+mn-cs"/>
              </a:rPr>
              <a:t>the </a:t>
            </a:r>
            <a:r>
              <a:rPr lang="en-US" sz="1200" b="0" i="0" u="none" strike="noStrike" kern="1200" baseline="0" dirty="0" err="1" smtClean="0">
                <a:solidFill>
                  <a:schemeClr val="tx2"/>
                </a:solidFill>
                <a:latin typeface="+mn-lt"/>
                <a:ea typeface="+mn-ea"/>
                <a:cs typeface="+mn-cs"/>
              </a:rPr>
              <a:t>GameShape</a:t>
            </a:r>
            <a:r>
              <a:rPr lang="en-US" sz="1200" b="0" i="0" u="none" strike="noStrike" kern="1200" baseline="0" dirty="0" smtClean="0">
                <a:solidFill>
                  <a:schemeClr val="tx2"/>
                </a:solidFill>
                <a:latin typeface="+mn-lt"/>
                <a:ea typeface="+mn-ea"/>
                <a:cs typeface="+mn-cs"/>
              </a:rPr>
              <a:t> class and </a:t>
            </a:r>
            <a:r>
              <a:rPr lang="en-US" sz="1200" b="0" i="0" u="none" strike="noStrike" kern="1200" baseline="0" dirty="0" err="1" smtClean="0">
                <a:solidFill>
                  <a:schemeClr val="tx2"/>
                </a:solidFill>
                <a:latin typeface="+mn-lt"/>
                <a:ea typeface="+mn-ea"/>
                <a:cs typeface="+mn-cs"/>
              </a:rPr>
              <a:t>Animatable</a:t>
            </a:r>
            <a:r>
              <a:rPr lang="en-US" sz="1200" b="0" i="0" u="none" strike="noStrike" kern="1200" baseline="0" dirty="0" smtClean="0">
                <a:solidFill>
                  <a:schemeClr val="tx2"/>
                </a:solidFill>
                <a:latin typeface="+mn-lt"/>
                <a:ea typeface="+mn-ea"/>
                <a:cs typeface="+mn-cs"/>
              </a:rPr>
              <a:t> class,</a:t>
            </a:r>
          </a:p>
          <a:p>
            <a:r>
              <a:rPr lang="en-US" sz="1200" b="0" i="0" u="none" strike="noStrike" kern="1200" baseline="0" dirty="0" smtClean="0">
                <a:solidFill>
                  <a:schemeClr val="tx2"/>
                </a:solidFill>
                <a:latin typeface="+mn-lt"/>
                <a:ea typeface="+mn-ea"/>
                <a:cs typeface="+mn-cs"/>
              </a:rPr>
              <a:t>while the </a:t>
            </a:r>
            <a:r>
              <a:rPr lang="en-US" sz="1200" b="0" i="0" u="none" strike="noStrike" kern="1200" baseline="0" dirty="0" err="1" smtClean="0">
                <a:solidFill>
                  <a:schemeClr val="tx2"/>
                </a:solidFill>
                <a:latin typeface="+mn-lt"/>
                <a:ea typeface="+mn-ea"/>
                <a:cs typeface="+mn-cs"/>
              </a:rPr>
              <a:t>TilePiece</a:t>
            </a:r>
            <a:r>
              <a:rPr lang="en-US" sz="1200" b="0" i="0" u="none" strike="noStrike" kern="1200" baseline="0" dirty="0" smtClean="0">
                <a:solidFill>
                  <a:schemeClr val="tx2"/>
                </a:solidFill>
                <a:latin typeface="+mn-lt"/>
                <a:ea typeface="+mn-ea"/>
                <a:cs typeface="+mn-cs"/>
              </a:rPr>
              <a:t> would extend only </a:t>
            </a:r>
            <a:r>
              <a:rPr lang="en-US" sz="1200" b="0" i="0" u="none" strike="noStrike" kern="1200" baseline="0" dirty="0" err="1" smtClean="0">
                <a:solidFill>
                  <a:schemeClr val="tx2"/>
                </a:solidFill>
                <a:latin typeface="+mn-lt"/>
                <a:ea typeface="+mn-ea"/>
                <a:cs typeface="+mn-cs"/>
              </a:rPr>
              <a:t>GameShape</a:t>
            </a:r>
            <a:r>
              <a:rPr lang="en-US" sz="1200" b="0" i="0" u="none" strike="noStrike" kern="1200" baseline="0" dirty="0" smtClean="0">
                <a:solidFill>
                  <a:schemeClr val="tx2"/>
                </a:solidFill>
                <a:latin typeface="+mn-lt"/>
                <a:ea typeface="+mn-ea"/>
                <a:cs typeface="+mn-cs"/>
              </a:rPr>
              <a:t>. But no, this won't work! Java</a:t>
            </a:r>
          </a:p>
          <a:p>
            <a:r>
              <a:rPr lang="en-US" sz="1200" b="0" i="0" u="none" strike="noStrike" kern="1200" baseline="0" dirty="0" smtClean="0">
                <a:solidFill>
                  <a:schemeClr val="tx2"/>
                </a:solidFill>
                <a:latin typeface="+mn-lt"/>
                <a:ea typeface="+mn-ea"/>
                <a:cs typeface="+mn-cs"/>
              </a:rPr>
              <a:t>supports only single inheritance! That means a class can have only one immediate</a:t>
            </a:r>
          </a:p>
          <a:p>
            <a:r>
              <a:rPr lang="en-US" sz="1200" b="0" i="0" u="none" strike="noStrike" kern="1200" baseline="0" dirty="0" smtClean="0">
                <a:solidFill>
                  <a:schemeClr val="tx2"/>
                </a:solidFill>
                <a:latin typeface="+mn-lt"/>
                <a:ea typeface="+mn-ea"/>
                <a:cs typeface="+mn-cs"/>
              </a:rPr>
              <a:t>superclass. In other words, if </a:t>
            </a:r>
            <a:r>
              <a:rPr lang="en-US" sz="1200" b="0" i="0" u="none" strike="noStrike" kern="1200" baseline="0" dirty="0" err="1" smtClean="0">
                <a:solidFill>
                  <a:schemeClr val="tx2"/>
                </a:solidFill>
                <a:latin typeface="+mn-lt"/>
                <a:ea typeface="+mn-ea"/>
                <a:cs typeface="+mn-cs"/>
              </a:rPr>
              <a:t>PlayerPiece</a:t>
            </a:r>
            <a:r>
              <a:rPr lang="en-US" sz="1200" b="0" i="0" u="none" strike="noStrike" kern="1200" baseline="0" dirty="0" smtClean="0">
                <a:solidFill>
                  <a:schemeClr val="tx2"/>
                </a:solidFill>
                <a:latin typeface="+mn-lt"/>
                <a:ea typeface="+mn-ea"/>
                <a:cs typeface="+mn-cs"/>
              </a:rPr>
              <a:t> is a class, there is no way to say</a:t>
            </a:r>
          </a:p>
          <a:p>
            <a:r>
              <a:rPr lang="en-US" sz="1200" b="0" i="0" u="none" strike="noStrike" kern="1200" baseline="0" dirty="0" smtClean="0">
                <a:solidFill>
                  <a:schemeClr val="tx2"/>
                </a:solidFill>
                <a:latin typeface="+mn-lt"/>
                <a:ea typeface="+mn-ea"/>
                <a:cs typeface="+mn-cs"/>
              </a:rPr>
              <a:t>something like this:</a:t>
            </a:r>
            <a:endParaRPr lang="en-US" dirty="0"/>
          </a:p>
        </p:txBody>
      </p:sp>
      <p:sp>
        <p:nvSpPr>
          <p:cNvPr id="4" name="Slide Number Placeholder 3"/>
          <p:cNvSpPr>
            <a:spLocks noGrp="1"/>
          </p:cNvSpPr>
          <p:nvPr>
            <p:ph type="sldNum" sz="quarter" idx="10"/>
          </p:nvPr>
        </p:nvSpPr>
        <p:spPr/>
        <p:txBody>
          <a:bodyPr/>
          <a:lstStyle/>
          <a:p>
            <a:fld id="{03266150-FA26-45B5-BF0B-186B42A09DC9}" type="slidenum">
              <a:rPr lang="en-US" smtClean="0"/>
              <a:t>19</a:t>
            </a:fld>
            <a:endParaRPr lang="en-US"/>
          </a:p>
        </p:txBody>
      </p:sp>
    </p:spTree>
    <p:extLst>
      <p:ext uri="{BB962C8B-B14F-4D97-AF65-F5344CB8AC3E}">
        <p14:creationId xmlns:p14="http://schemas.microsoft.com/office/powerpoint/2010/main" val="2740585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2. bad design choice for many reasons, including it's more </a:t>
            </a:r>
            <a:r>
              <a:rPr lang="en-US" dirty="0" err="1" smtClean="0"/>
              <a:t>errorprone</a:t>
            </a:r>
            <a:r>
              <a:rPr lang="en-US" dirty="0" smtClean="0"/>
              <a:t>,</a:t>
            </a:r>
            <a:r>
              <a:rPr lang="en-US" baseline="0" dirty="0" smtClean="0"/>
              <a:t> </a:t>
            </a:r>
            <a:r>
              <a:rPr lang="en-US" dirty="0" smtClean="0"/>
              <a:t>it makes the </a:t>
            </a:r>
            <a:r>
              <a:rPr lang="en-US" dirty="0" err="1" smtClean="0"/>
              <a:t>GameShape</a:t>
            </a:r>
            <a:r>
              <a:rPr lang="en-US" dirty="0" smtClean="0"/>
              <a:t> class less cohesive (more on cohesion in a minute),</a:t>
            </a:r>
          </a:p>
          <a:p>
            <a:r>
              <a:rPr lang="en-US" dirty="0" smtClean="0"/>
              <a:t>and it means the </a:t>
            </a:r>
            <a:r>
              <a:rPr lang="en-US" dirty="0" err="1" smtClean="0"/>
              <a:t>GameShape</a:t>
            </a:r>
            <a:r>
              <a:rPr lang="en-US" dirty="0" smtClean="0"/>
              <a:t> API "advertises" that all shapes can be animated, when</a:t>
            </a:r>
            <a:r>
              <a:rPr lang="en-US" baseline="0" dirty="0" smtClean="0"/>
              <a:t> </a:t>
            </a:r>
            <a:r>
              <a:rPr lang="en-US" dirty="0" smtClean="0"/>
              <a:t>in fact that's not true since only some of the </a:t>
            </a:r>
            <a:r>
              <a:rPr lang="en-US" dirty="0" err="1" smtClean="0"/>
              <a:t>GameShape</a:t>
            </a:r>
            <a:r>
              <a:rPr lang="en-US" dirty="0" smtClean="0"/>
              <a:t> subclasses will be able to</a:t>
            </a:r>
            <a:r>
              <a:rPr lang="en-US" baseline="0" dirty="0" smtClean="0"/>
              <a:t> </a:t>
            </a:r>
            <a:r>
              <a:rPr lang="en-US" dirty="0" smtClean="0"/>
              <a:t>successfully run the animate() method</a:t>
            </a:r>
          </a:p>
          <a:p>
            <a:endParaRPr lang="en-US" dirty="0" smtClean="0"/>
          </a:p>
          <a:p>
            <a:r>
              <a:rPr lang="en-US" sz="1200" b="0" i="0" kern="1200" dirty="0" smtClean="0">
                <a:solidFill>
                  <a:schemeClr val="tx2"/>
                </a:solidFill>
                <a:effectLst/>
                <a:latin typeface="+mn-lt"/>
                <a:ea typeface="+mn-ea"/>
                <a:cs typeface="+mn-cs"/>
              </a:rPr>
              <a:t>3. There are several advantages in utilizing the features of Interfaces in general programming. As you may already know, interfaces define a set of functionality as a rule or a contract. When you implement an interface all of these functionality </a:t>
            </a:r>
            <a:r>
              <a:rPr lang="en-US" sz="1200" b="1" i="0" kern="1200" dirty="0" smtClean="0">
                <a:solidFill>
                  <a:schemeClr val="tx2"/>
                </a:solidFill>
                <a:effectLst/>
                <a:latin typeface="+mn-lt"/>
                <a:ea typeface="+mn-ea"/>
                <a:cs typeface="+mn-cs"/>
              </a:rPr>
              <a:t>must</a:t>
            </a:r>
            <a:r>
              <a:rPr lang="en-US" sz="1200" b="0" i="0" kern="1200" dirty="0" smtClean="0">
                <a:solidFill>
                  <a:schemeClr val="tx2"/>
                </a:solidFill>
                <a:effectLst/>
                <a:latin typeface="+mn-lt"/>
                <a:ea typeface="+mn-ea"/>
                <a:cs typeface="+mn-cs"/>
              </a:rPr>
              <a:t> be implemented in the concrete class</a:t>
            </a:r>
            <a:endParaRPr lang="en-US" dirty="0"/>
          </a:p>
        </p:txBody>
      </p:sp>
      <p:sp>
        <p:nvSpPr>
          <p:cNvPr id="4" name="Slide Number Placeholder 3"/>
          <p:cNvSpPr>
            <a:spLocks noGrp="1"/>
          </p:cNvSpPr>
          <p:nvPr>
            <p:ph type="sldNum" sz="quarter" idx="10"/>
          </p:nvPr>
        </p:nvSpPr>
        <p:spPr/>
        <p:txBody>
          <a:bodyPr/>
          <a:lstStyle/>
          <a:p>
            <a:fld id="{03266150-FA26-45B5-BF0B-186B42A09DC9}" type="slidenum">
              <a:rPr lang="en-US" smtClean="0"/>
              <a:t>20</a:t>
            </a:fld>
            <a:endParaRPr lang="en-US"/>
          </a:p>
        </p:txBody>
      </p:sp>
    </p:spTree>
    <p:extLst>
      <p:ext uri="{BB962C8B-B14F-4D97-AF65-F5344CB8AC3E}">
        <p14:creationId xmlns:p14="http://schemas.microsoft.com/office/powerpoint/2010/main" val="489470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2"/>
                </a:solidFill>
                <a:effectLst/>
                <a:latin typeface="+mn-lt"/>
                <a:ea typeface="+mn-ea"/>
                <a:cs typeface="+mn-cs"/>
                <a:hlinkClick r:id="rId3"/>
              </a:rPr>
              <a:t>Method overloading and method overriding</a:t>
            </a:r>
            <a:r>
              <a:rPr lang="en-US" sz="1200" b="0" i="0" kern="1200" dirty="0" smtClean="0">
                <a:solidFill>
                  <a:schemeClr val="tx2"/>
                </a:solidFill>
                <a:effectLst/>
                <a:latin typeface="+mn-lt"/>
                <a:ea typeface="+mn-ea"/>
                <a:cs typeface="+mn-cs"/>
              </a:rPr>
              <a:t> uses concept of Polymorphism in Java where method name remains same in two classes but actual method called by </a:t>
            </a:r>
            <a:r>
              <a:rPr lang="en-US" sz="1200" b="0" i="0" kern="1200" dirty="0" smtClean="0">
                <a:solidFill>
                  <a:schemeClr val="tx2"/>
                </a:solidFill>
                <a:effectLst/>
                <a:latin typeface="+mn-lt"/>
                <a:ea typeface="+mn-ea"/>
                <a:cs typeface="+mn-cs"/>
                <a:hlinkClick r:id="rId4"/>
              </a:rPr>
              <a:t>JVM </a:t>
            </a:r>
            <a:r>
              <a:rPr lang="en-US" sz="1200" b="0" i="0" kern="1200" dirty="0" smtClean="0">
                <a:solidFill>
                  <a:schemeClr val="tx2"/>
                </a:solidFill>
                <a:effectLst/>
                <a:latin typeface="+mn-lt"/>
                <a:ea typeface="+mn-ea"/>
                <a:cs typeface="+mn-cs"/>
              </a:rPr>
              <a:t>depends upon object at run time and done by </a:t>
            </a:r>
            <a:r>
              <a:rPr lang="en-US" sz="1200" b="0" i="0" kern="1200" dirty="0" smtClean="0">
                <a:solidFill>
                  <a:schemeClr val="tx2"/>
                </a:solidFill>
                <a:effectLst/>
                <a:latin typeface="+mn-lt"/>
                <a:ea typeface="+mn-ea"/>
                <a:cs typeface="+mn-cs"/>
                <a:hlinkClick r:id="rId5"/>
              </a:rPr>
              <a:t>dynamic binding in Java</a:t>
            </a:r>
            <a:r>
              <a:rPr lang="en-US" sz="1200" b="0" i="1" kern="1200" dirty="0" smtClean="0">
                <a:solidFill>
                  <a:schemeClr val="tx2"/>
                </a:solidFill>
                <a:effectLst/>
                <a:latin typeface="+mn-lt"/>
                <a:ea typeface="+mn-ea"/>
                <a:cs typeface="+mn-cs"/>
              </a:rPr>
              <a:t>. Java supports both overloading and overriding of methods</a:t>
            </a:r>
            <a:r>
              <a:rPr lang="en-US" sz="1200" b="0" i="0" kern="1200" dirty="0" smtClean="0">
                <a:solidFill>
                  <a:schemeClr val="tx2"/>
                </a:solidFill>
                <a:effectLst/>
                <a:latin typeface="+mn-lt"/>
                <a:ea typeface="+mn-ea"/>
                <a:cs typeface="+mn-cs"/>
              </a:rPr>
              <a:t>. In case of overloading method signature changes while in case of overriding method signature remains same and binding and invocation of method is decided on runtime based on actual object. This facility allows Java programmer to write very flexibly and maintainable code using </a:t>
            </a:r>
            <a:r>
              <a:rPr lang="en-US" sz="1200" b="0" i="0" kern="1200" dirty="0" smtClean="0">
                <a:solidFill>
                  <a:schemeClr val="tx2"/>
                </a:solidFill>
                <a:effectLst/>
                <a:latin typeface="+mn-lt"/>
                <a:ea typeface="+mn-ea"/>
                <a:cs typeface="+mn-cs"/>
                <a:hlinkClick r:id="rId6"/>
              </a:rPr>
              <a:t>interfaces </a:t>
            </a:r>
            <a:r>
              <a:rPr lang="en-US" sz="1200" b="0" i="0" kern="1200" dirty="0" smtClean="0">
                <a:solidFill>
                  <a:schemeClr val="tx2"/>
                </a:solidFill>
                <a:effectLst/>
                <a:latin typeface="+mn-lt"/>
                <a:ea typeface="+mn-ea"/>
                <a:cs typeface="+mn-cs"/>
              </a:rPr>
              <a:t>without worrying about concrete implementation. One disadvantage of using </a:t>
            </a:r>
            <a:r>
              <a:rPr lang="en-US" sz="1200" b="1" i="0" kern="1200" dirty="0" smtClean="0">
                <a:solidFill>
                  <a:schemeClr val="tx2"/>
                </a:solidFill>
                <a:effectLst/>
                <a:latin typeface="+mn-lt"/>
                <a:ea typeface="+mn-ea"/>
                <a:cs typeface="+mn-cs"/>
              </a:rPr>
              <a:t>Polymorphism in code</a:t>
            </a:r>
            <a:r>
              <a:rPr lang="en-US" sz="1200" b="0" i="0" kern="1200" dirty="0" smtClean="0">
                <a:solidFill>
                  <a:schemeClr val="tx2"/>
                </a:solidFill>
                <a:effectLst/>
                <a:latin typeface="+mn-lt"/>
                <a:ea typeface="+mn-ea"/>
                <a:cs typeface="+mn-cs"/>
              </a:rPr>
              <a:t> is that while reading code you don't know the actual type which annoys while you are looking to find bugs or trying to debug program. But if you do </a:t>
            </a:r>
            <a:r>
              <a:rPr lang="en-US" sz="1200" b="0" i="0" kern="1200" dirty="0" smtClean="0">
                <a:solidFill>
                  <a:schemeClr val="tx2"/>
                </a:solidFill>
                <a:effectLst/>
                <a:latin typeface="+mn-lt"/>
                <a:ea typeface="+mn-ea"/>
                <a:cs typeface="+mn-cs"/>
                <a:hlinkClick r:id="rId7"/>
              </a:rPr>
              <a:t>Java debugging in IDE</a:t>
            </a:r>
            <a:r>
              <a:rPr lang="en-US" sz="1200" b="0" i="0" kern="1200" dirty="0" smtClean="0">
                <a:solidFill>
                  <a:schemeClr val="tx2"/>
                </a:solidFill>
                <a:effectLst/>
                <a:latin typeface="+mn-lt"/>
                <a:ea typeface="+mn-ea"/>
                <a:cs typeface="+mn-cs"/>
              </a:rPr>
              <a:t> you will definitely be able to see the actual object and the method call and variable associated with it</a:t>
            </a:r>
            <a:br>
              <a:rPr lang="en-US" sz="1200" b="0" i="0" kern="1200" dirty="0" smtClean="0">
                <a:solidFill>
                  <a:schemeClr val="tx2"/>
                </a:solidFill>
                <a:effectLst/>
                <a:latin typeface="+mn-lt"/>
                <a:ea typeface="+mn-ea"/>
                <a:cs typeface="+mn-cs"/>
              </a:rPr>
            </a:br>
            <a:r>
              <a:rPr lang="en-US" sz="1200" b="0" i="0" kern="1200" dirty="0" smtClean="0">
                <a:solidFill>
                  <a:schemeClr val="tx2"/>
                </a:solidFill>
                <a:effectLst/>
                <a:latin typeface="+mn-lt"/>
                <a:ea typeface="+mn-ea"/>
                <a:cs typeface="+mn-cs"/>
              </a:rPr>
              <a:t/>
            </a:r>
            <a:br>
              <a:rPr lang="en-US" sz="1200" b="0" i="0" kern="1200" dirty="0" smtClean="0">
                <a:solidFill>
                  <a:schemeClr val="tx2"/>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3266150-FA26-45B5-BF0B-186B42A09DC9}" type="slidenum">
              <a:rPr lang="en-US" smtClean="0"/>
              <a:t>22</a:t>
            </a:fld>
            <a:endParaRPr lang="en-US"/>
          </a:p>
        </p:txBody>
      </p:sp>
    </p:spTree>
    <p:extLst>
      <p:ext uri="{BB962C8B-B14F-4D97-AF65-F5344CB8AC3E}">
        <p14:creationId xmlns:p14="http://schemas.microsoft.com/office/powerpoint/2010/main" val="709209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266150-FA26-45B5-BF0B-186B42A09DC9}" type="slidenum">
              <a:rPr lang="en-US" smtClean="0"/>
              <a:t>24</a:t>
            </a:fld>
            <a:endParaRPr lang="en-US"/>
          </a:p>
        </p:txBody>
      </p:sp>
    </p:spTree>
    <p:extLst>
      <p:ext uri="{BB962C8B-B14F-4D97-AF65-F5344CB8AC3E}">
        <p14:creationId xmlns:p14="http://schemas.microsoft.com/office/powerpoint/2010/main" val="2345518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2"/>
                </a:solidFill>
                <a:effectLst/>
                <a:latin typeface="+mn-lt"/>
                <a:ea typeface="+mn-ea"/>
                <a:cs typeface="+mn-cs"/>
              </a:rPr>
              <a:t>In this </a:t>
            </a:r>
            <a:r>
              <a:rPr lang="en-US" sz="1200" b="0" i="1" kern="1200" dirty="0" smtClean="0">
                <a:solidFill>
                  <a:schemeClr val="tx2"/>
                </a:solidFill>
                <a:effectLst/>
                <a:latin typeface="+mn-lt"/>
                <a:ea typeface="+mn-ea"/>
                <a:cs typeface="+mn-cs"/>
              </a:rPr>
              <a:t>example of Dynamic Binding</a:t>
            </a:r>
            <a:r>
              <a:rPr lang="en-US" sz="1200" b="0" i="0" kern="1200" dirty="0" smtClean="0">
                <a:solidFill>
                  <a:schemeClr val="tx2"/>
                </a:solidFill>
                <a:effectLst/>
                <a:latin typeface="+mn-lt"/>
                <a:ea typeface="+mn-ea"/>
                <a:cs typeface="+mn-cs"/>
              </a:rPr>
              <a:t> we have used </a:t>
            </a:r>
            <a:r>
              <a:rPr lang="en-US" sz="1200" b="0" i="0" kern="1200" dirty="0" smtClean="0">
                <a:solidFill>
                  <a:schemeClr val="tx2"/>
                </a:solidFill>
                <a:effectLst/>
                <a:latin typeface="+mn-lt"/>
                <a:ea typeface="+mn-ea"/>
                <a:cs typeface="+mn-cs"/>
                <a:hlinkClick r:id="rId3"/>
              </a:rPr>
              <a:t>concept of method overriding</a:t>
            </a:r>
            <a:r>
              <a:rPr lang="en-US" sz="1200" b="0" i="0" kern="1200" dirty="0" smtClean="0">
                <a:solidFill>
                  <a:schemeClr val="tx2"/>
                </a:solidFill>
                <a:effectLst/>
                <a:latin typeface="+mn-lt"/>
                <a:ea typeface="+mn-ea"/>
                <a:cs typeface="+mn-cs"/>
              </a:rPr>
              <a:t>. Car extends Vehicle and overrides its start() method and when we call start() method from a reference variable of type Vehicle, it doesn't call start() method from Vehicle class instead it calls start() method from Car subclass because object referenced by Vehicle type is a Car object. This resolution happens only at runtime because object only created during runtime and called dynamic binding in Java. Dynamic binding is slower than static binding because it occurs in runtime and spends some time to find out actual method to be called.</a:t>
            </a:r>
            <a:br>
              <a:rPr lang="en-US" sz="1200" b="0" i="0" kern="1200" dirty="0" smtClean="0">
                <a:solidFill>
                  <a:schemeClr val="tx2"/>
                </a:solidFill>
                <a:effectLst/>
                <a:latin typeface="+mn-lt"/>
                <a:ea typeface="+mn-ea"/>
                <a:cs typeface="+mn-cs"/>
              </a:rPr>
            </a:br>
            <a:r>
              <a:rPr lang="en-US" sz="1200" b="0" i="0" kern="1200" dirty="0" smtClean="0">
                <a:solidFill>
                  <a:schemeClr val="tx2"/>
                </a:solidFill>
                <a:effectLst/>
                <a:latin typeface="+mn-lt"/>
                <a:ea typeface="+mn-ea"/>
                <a:cs typeface="+mn-cs"/>
              </a:rPr>
              <a:t/>
            </a:r>
            <a:br>
              <a:rPr lang="en-US" sz="1200" b="0" i="0" kern="1200" dirty="0" smtClean="0">
                <a:solidFill>
                  <a:schemeClr val="tx2"/>
                </a:solidFill>
                <a:effectLst/>
                <a:latin typeface="+mn-lt"/>
                <a:ea typeface="+mn-ea"/>
                <a:cs typeface="+mn-cs"/>
              </a:rPr>
            </a:br>
            <a:endParaRPr lang="en-US" dirty="0" smtClean="0"/>
          </a:p>
          <a:p>
            <a:endParaRPr lang="en-US" dirty="0"/>
          </a:p>
        </p:txBody>
      </p:sp>
      <p:sp>
        <p:nvSpPr>
          <p:cNvPr id="4" name="Slide Number Placeholder 3"/>
          <p:cNvSpPr>
            <a:spLocks noGrp="1"/>
          </p:cNvSpPr>
          <p:nvPr>
            <p:ph type="sldNum" sz="quarter" idx="10"/>
          </p:nvPr>
        </p:nvSpPr>
        <p:spPr/>
        <p:txBody>
          <a:bodyPr/>
          <a:lstStyle/>
          <a:p>
            <a:fld id="{03266150-FA26-45B5-BF0B-186B42A09DC9}" type="slidenum">
              <a:rPr lang="en-US" smtClean="0"/>
              <a:t>25</a:t>
            </a:fld>
            <a:endParaRPr lang="en-US"/>
          </a:p>
        </p:txBody>
      </p:sp>
    </p:spTree>
    <p:extLst>
      <p:ext uri="{BB962C8B-B14F-4D97-AF65-F5344CB8AC3E}">
        <p14:creationId xmlns:p14="http://schemas.microsoft.com/office/powerpoint/2010/main" val="33187264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hidden">
          <a:xfrm>
            <a:off x="0" y="0"/>
            <a:ext cx="12188825" cy="6858000"/>
          </a:xfrm>
          <a:prstGeom prst="rect">
            <a:avLst/>
          </a:prstGeom>
        </p:spPr>
      </p:pic>
      <p:sp>
        <p:nvSpPr>
          <p:cNvPr id="13" name="Rectangle 12"/>
          <p:cNvSpPr/>
          <p:nvPr/>
        </p:nvSpPr>
        <p:spPr bwMode="hidden">
          <a:xfrm>
            <a:off x="0" y="1"/>
            <a:ext cx="12188825" cy="481056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bwMode="hidden">
          <a:xfrm>
            <a:off x="0" y="4810562"/>
            <a:ext cx="12188825" cy="2047439"/>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2413" y="1905000"/>
            <a:ext cx="9144000" cy="2667000"/>
          </a:xfrm>
        </p:spPr>
        <p:txBody>
          <a:bodyPr>
            <a:normAutofit/>
          </a:bodyPr>
          <a:lstStyle>
            <a:lvl1pPr>
              <a:lnSpc>
                <a:spcPct val="80000"/>
              </a:lnSpc>
              <a:defRPr sz="6000"/>
            </a:lvl1pPr>
          </a:lstStyle>
          <a:p>
            <a:r>
              <a:rPr lang="en-US" smtClean="0"/>
              <a:t>Click to edit Master title style</a:t>
            </a:r>
            <a:endParaRPr/>
          </a:p>
        </p:txBody>
      </p:sp>
      <p:sp>
        <p:nvSpPr>
          <p:cNvPr id="3" name="Subtitle 2"/>
          <p:cNvSpPr>
            <a:spLocks noGrp="1"/>
          </p:cNvSpPr>
          <p:nvPr>
            <p:ph type="subTitle" idx="1"/>
          </p:nvPr>
        </p:nvSpPr>
        <p:spPr>
          <a:xfrm>
            <a:off x="1522413" y="5029200"/>
            <a:ext cx="8229600" cy="1143000"/>
          </a:xfrm>
        </p:spPr>
        <p:txBody>
          <a:bodyPr/>
          <a:lstStyle>
            <a:lvl1pPr marL="0" indent="0" algn="l">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2466975-C014-42E5-BFA6-B8D5FDD3B81F}" type="datetimeFigureOut">
              <a:rPr lang="en-US"/>
              <a:t>1/31/2018</a:t>
            </a:fld>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 useBgFill="1">
        <p:nvSpPr>
          <p:cNvPr id="20" name="Freeform 9"/>
          <p:cNvSpPr>
            <a:spLocks/>
          </p:cNvSpPr>
          <p:nvPr/>
        </p:nvSpPr>
        <p:spPr bwMode="white">
          <a:xfrm>
            <a:off x="1057" y="4714632"/>
            <a:ext cx="1218671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ln>
            <a:noFill/>
          </a:ln>
        </p:spPr>
        <p:txBody>
          <a:bodyPr vert="horz" wrap="square" lIns="91440" tIns="45720" rIns="91440" bIns="45720" numCol="1" anchor="t" anchorCtr="0" compatLnSpc="1">
            <a:prstTxWarp prst="textNoShape">
              <a:avLst/>
            </a:prstTxWarp>
          </a:body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2466975-C014-42E5-BFA6-B8D5FDD3B81F}" type="datetimeFigureOut">
              <a:rPr lang="en-US"/>
              <a:t>1/31/2018</a:t>
            </a:fld>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1" y="0"/>
            <a:ext cx="9314539" cy="6858000"/>
          </a:xfrm>
          <a:prstGeom prst="rect">
            <a:avLst/>
          </a:prstGeom>
        </p:spPr>
      </p:pic>
      <p:sp>
        <p:nvSpPr>
          <p:cNvPr id="8" name="Rectangle 7"/>
          <p:cNvSpPr/>
          <p:nvPr/>
        </p:nvSpPr>
        <p:spPr bwMode="hidden">
          <a:xfrm>
            <a:off x="1" y="1"/>
            <a:ext cx="9218611" cy="68580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Freeform 9"/>
          <p:cNvSpPr>
            <a:spLocks/>
          </p:cNvSpPr>
          <p:nvPr/>
        </p:nvSpPr>
        <p:spPr bwMode="hidden">
          <a:xfrm rot="5400000">
            <a:off x="5885540" y="3333074"/>
            <a:ext cx="685800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 name="Vertical Title 1"/>
          <p:cNvSpPr>
            <a:spLocks noGrp="1"/>
          </p:cNvSpPr>
          <p:nvPr>
            <p:ph type="title" orient="vert"/>
          </p:nvPr>
        </p:nvSpPr>
        <p:spPr>
          <a:xfrm>
            <a:off x="9558667" y="685800"/>
            <a:ext cx="12954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3" y="685800"/>
            <a:ext cx="7460842"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2466975-C014-42E5-BFA6-B8D5FDD3B81F}" type="datetimeFigureOut">
              <a:rPr lang="en-US"/>
              <a:t>1/31/2018</a:t>
            </a:fld>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dirty="0"/>
          </a:p>
        </p:txBody>
      </p:sp>
      <p:sp>
        <p:nvSpPr>
          <p:cNvPr id="3" name="Content Placeholder 2"/>
          <p:cNvSpPr>
            <a:spLocks noGrp="1"/>
          </p:cNvSpPr>
          <p:nvPr>
            <p:ph idx="1"/>
          </p:nvPr>
        </p:nvSpPr>
        <p:spPr/>
        <p:txBody>
          <a:bodyPr>
            <a:normAutofit/>
          </a:bodyPr>
          <a:lstStyle>
            <a:lvl1pPr>
              <a:defRPr sz="2000">
                <a:latin typeface="Georgia" panose="02040502050405020303" pitchFamily="18" charset="0"/>
              </a:defRPr>
            </a:lvl1pPr>
            <a:lvl2pPr>
              <a:defRPr sz="2000">
                <a:latin typeface="Georgia" panose="02040502050405020303" pitchFamily="18" charset="0"/>
              </a:defRPr>
            </a:lvl2pPr>
            <a:lvl3pPr>
              <a:defRPr sz="2000">
                <a:latin typeface="Georgia" panose="02040502050405020303" pitchFamily="18" charset="0"/>
              </a:defRPr>
            </a:lvl3pPr>
            <a:lvl4pPr>
              <a:defRPr sz="2000">
                <a:latin typeface="Georgia" panose="02040502050405020303" pitchFamily="18" charset="0"/>
              </a:defRPr>
            </a:lvl4pPr>
            <a:lvl5pPr>
              <a:defRPr sz="2000">
                <a:latin typeface="Georgia" panose="02040502050405020303" pitchFamily="18" charset="0"/>
              </a:defRPr>
            </a:lvl5pPr>
            <a:lvl6pPr>
              <a:defRPr/>
            </a:lvl6pPr>
            <a:lvl7pPr>
              <a:defRPr/>
            </a:lvl7pPr>
            <a:lvl8pPr>
              <a:defRPr baseline="0"/>
            </a:lvl8pPr>
            <a:lvl9pPr>
              <a:defRPr baseline="0"/>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2466975-C014-42E5-BFA6-B8D5FDD3B81F}" type="datetimeFigureOut">
              <a:rPr lang="en-US"/>
              <a:t>1/31/2018</a:t>
            </a:fld>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0" y="0"/>
            <a:ext cx="12188825" cy="4810561"/>
          </a:xfrm>
          <a:prstGeom prst="rect">
            <a:avLst/>
          </a:prstGeom>
        </p:spPr>
      </p:pic>
      <p:sp>
        <p:nvSpPr>
          <p:cNvPr id="18" name="Rectangle 17"/>
          <p:cNvSpPr/>
          <p:nvPr/>
        </p:nvSpPr>
        <p:spPr bwMode="hidden">
          <a:xfrm>
            <a:off x="0" y="1"/>
            <a:ext cx="12188825" cy="481056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2360" y="1905000"/>
            <a:ext cx="9142999" cy="2667000"/>
          </a:xfrm>
        </p:spPr>
        <p:txBody>
          <a:bodyPr anchor="b">
            <a:noAutofit/>
          </a:bodyPr>
          <a:lstStyle>
            <a:lvl1pPr algn="l">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522412" y="5029200"/>
            <a:ext cx="8229601"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2466975-C014-42E5-BFA6-B8D5FDD3B81F}" type="datetimeFigureOut">
              <a:rPr lang="en-US"/>
              <a:t>1/31/2018</a:t>
            </a:fld>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
        <p:nvSpPr>
          <p:cNvPr id="16" name="Freeform 9"/>
          <p:cNvSpPr>
            <a:spLocks/>
          </p:cNvSpPr>
          <p:nvPr/>
        </p:nvSpPr>
        <p:spPr bwMode="hidden">
          <a:xfrm>
            <a:off x="1057" y="4714632"/>
            <a:ext cx="1218671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22413" y="1905000"/>
            <a:ext cx="4416552" cy="4267200"/>
          </a:xfrm>
        </p:spPr>
        <p:txBody>
          <a:bodyPr>
            <a:normAutofit/>
          </a:bodyPr>
          <a:lstStyle>
            <a:lvl1pPr>
              <a:defRPr sz="2400"/>
            </a:lvl1pPr>
            <a:lvl2pPr>
              <a:defRPr sz="2000"/>
            </a:lvl2pPr>
            <a:lvl3pPr>
              <a:defRPr sz="1800"/>
            </a:lvl3pPr>
            <a:lvl4pPr>
              <a:defRPr sz="1600"/>
            </a:lvl4pPr>
            <a:lvl5pPr>
              <a:defRPr sz="1600"/>
            </a:lvl5pPr>
            <a:lvl6pPr marL="1920240">
              <a:defRPr sz="1600"/>
            </a:lvl6pPr>
            <a:lvl7pPr marL="1920240">
              <a:defRPr sz="1600"/>
            </a:lvl7pPr>
            <a:lvl8pPr marL="1920240">
              <a:defRPr sz="1600"/>
            </a:lvl8pPr>
            <a:lvl9pPr marL="1920240">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2" y="1905000"/>
            <a:ext cx="4416552" cy="4267200"/>
          </a:xfrm>
        </p:spPr>
        <p:txBody>
          <a:bodyPr>
            <a:normAutofit/>
          </a:bodyPr>
          <a:lstStyle>
            <a:lvl1pPr>
              <a:defRPr sz="2400"/>
            </a:lvl1pPr>
            <a:lvl2pPr>
              <a:defRPr sz="2000"/>
            </a:lvl2pPr>
            <a:lvl3pPr>
              <a:defRPr sz="1800"/>
            </a:lvl3pPr>
            <a:lvl4pPr>
              <a:defRPr sz="1600"/>
            </a:lvl4pPr>
            <a:lvl5pPr marL="1920240">
              <a:defRPr sz="1600"/>
            </a:lvl5pPr>
            <a:lvl6pPr marL="1920240">
              <a:defRPr sz="1600"/>
            </a:lvl6pPr>
            <a:lvl7pPr marL="1920240">
              <a:defRPr sz="1600"/>
            </a:lvl7pPr>
            <a:lvl8pPr marL="1920240">
              <a:defRPr sz="1600"/>
            </a:lvl8pPr>
            <a:lvl9pPr marL="1920240">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2466975-C014-42E5-BFA6-B8D5FDD3B81F}" type="datetimeFigureOut">
              <a:rPr lang="en-US"/>
              <a:t>1/31/2018</a:t>
            </a:fld>
            <a:endParaRPr/>
          </a:p>
        </p:txBody>
      </p:sp>
      <p:sp>
        <p:nvSpPr>
          <p:cNvPr id="7" name="Slide Number Placeholder 6"/>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atin typeface="Georgia" panose="02040502050405020303" pitchFamily="18" charset="0"/>
              </a:defRPr>
            </a:lvl1pPr>
          </a:lstStyle>
          <a:p>
            <a:r>
              <a:rPr lang="en-US" dirty="0" smtClean="0"/>
              <a:t>Click to edit Master title style</a:t>
            </a:r>
            <a:endParaRPr dirty="0"/>
          </a:p>
        </p:txBody>
      </p:sp>
      <p:sp>
        <p:nvSpPr>
          <p:cNvPr id="3" name="Text Placeholder 2"/>
          <p:cNvSpPr>
            <a:spLocks noGrp="1"/>
          </p:cNvSpPr>
          <p:nvPr>
            <p:ph type="body" idx="1"/>
          </p:nvPr>
        </p:nvSpPr>
        <p:spPr>
          <a:xfrm>
            <a:off x="1522413" y="1905000"/>
            <a:ext cx="4416552" cy="762000"/>
          </a:xfrm>
        </p:spPr>
        <p:txBody>
          <a:bodyPr anchor="ctr">
            <a:normAutofit/>
          </a:bodyPr>
          <a:lstStyle>
            <a:lvl1pPr marL="0" indent="0">
              <a:buNone/>
              <a:defRPr sz="2000" b="0">
                <a:latin typeface="Georgia" panose="020405020504050203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2413" y="2743200"/>
            <a:ext cx="4416552" cy="3429001"/>
          </a:xfrm>
        </p:spPr>
        <p:txBody>
          <a:bodyPr/>
          <a:lstStyle>
            <a:lvl1pPr>
              <a:defRPr sz="2000">
                <a:latin typeface="Georgia" panose="02040502050405020303" pitchFamily="18" charset="0"/>
              </a:defRPr>
            </a:lvl1pPr>
            <a:lvl2pPr>
              <a:defRPr sz="2000">
                <a:latin typeface="Georgia" panose="02040502050405020303" pitchFamily="18" charset="0"/>
              </a:defRPr>
            </a:lvl2pPr>
            <a:lvl3pPr>
              <a:defRPr sz="2000">
                <a:latin typeface="Georgia" panose="02040502050405020303" pitchFamily="18" charset="0"/>
              </a:defRPr>
            </a:lvl3pPr>
            <a:lvl4pPr>
              <a:defRPr sz="2000">
                <a:latin typeface="Georgia" panose="02040502050405020303" pitchFamily="18" charset="0"/>
              </a:defRPr>
            </a:lvl4pPr>
            <a:lvl5pPr>
              <a:defRPr sz="2000">
                <a:latin typeface="Georgia" panose="02040502050405020303" pitchFamily="18" charset="0"/>
              </a:defRPr>
            </a:lvl5pPr>
            <a:lvl6pPr marL="1920240">
              <a:defRPr sz="1600"/>
            </a:lvl6pPr>
            <a:lvl7pPr marL="1920240">
              <a:defRPr sz="1600"/>
            </a:lvl7pPr>
            <a:lvl8pPr marL="1920240">
              <a:defRPr sz="1600" baseline="0"/>
            </a:lvl8pPr>
            <a:lvl9pPr marL="1920240">
              <a:defRPr sz="1600" baseline="0"/>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5" name="Text Placeholder 4"/>
          <p:cNvSpPr>
            <a:spLocks noGrp="1"/>
          </p:cNvSpPr>
          <p:nvPr>
            <p:ph type="body" sz="quarter" idx="3"/>
          </p:nvPr>
        </p:nvSpPr>
        <p:spPr>
          <a:xfrm>
            <a:off x="6246812" y="1905000"/>
            <a:ext cx="4416552" cy="762000"/>
          </a:xfrm>
        </p:spPr>
        <p:txBody>
          <a:bodyPr anchor="ctr">
            <a:normAutofit/>
          </a:bodyPr>
          <a:lstStyle>
            <a:lvl1pPr marL="0" indent="0">
              <a:buNone/>
              <a:defRPr sz="2000" b="0">
                <a:latin typeface="Georgia" panose="020405020504050203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Edit Master text styles</a:t>
            </a:r>
          </a:p>
        </p:txBody>
      </p:sp>
      <p:sp>
        <p:nvSpPr>
          <p:cNvPr id="6" name="Content Placeholder 5"/>
          <p:cNvSpPr>
            <a:spLocks noGrp="1"/>
          </p:cNvSpPr>
          <p:nvPr>
            <p:ph sz="quarter" idx="4"/>
          </p:nvPr>
        </p:nvSpPr>
        <p:spPr>
          <a:xfrm>
            <a:off x="6246812" y="2743200"/>
            <a:ext cx="4416552" cy="3429001"/>
          </a:xfrm>
        </p:spPr>
        <p:txBody>
          <a:bodyPr/>
          <a:lstStyle>
            <a:lvl1pPr>
              <a:defRPr sz="2000">
                <a:latin typeface="Georgia" panose="02040502050405020303" pitchFamily="18" charset="0"/>
              </a:defRPr>
            </a:lvl1pPr>
            <a:lvl2pPr>
              <a:defRPr sz="2000">
                <a:latin typeface="Georgia" panose="02040502050405020303" pitchFamily="18" charset="0"/>
              </a:defRPr>
            </a:lvl2pPr>
            <a:lvl3pPr>
              <a:defRPr sz="2000">
                <a:latin typeface="Georgia" panose="02040502050405020303" pitchFamily="18" charset="0"/>
              </a:defRPr>
            </a:lvl3pPr>
            <a:lvl4pPr>
              <a:defRPr sz="2000">
                <a:latin typeface="Georgia" panose="02040502050405020303" pitchFamily="18" charset="0"/>
              </a:defRPr>
            </a:lvl4pPr>
            <a:lvl5pPr marL="1920240">
              <a:defRPr sz="2000">
                <a:latin typeface="Georgia" panose="02040502050405020303" pitchFamily="18" charset="0"/>
              </a:defRPr>
            </a:lvl5pPr>
            <a:lvl6pPr marL="1920240">
              <a:defRPr sz="1600"/>
            </a:lvl6pPr>
            <a:lvl7pPr marL="1920240">
              <a:defRPr sz="1600"/>
            </a:lvl7pPr>
            <a:lvl8pPr marL="1920240">
              <a:defRPr sz="1600"/>
            </a:lvl8pPr>
            <a:lvl9pPr marL="1920240">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lvl1pPr>
              <a:defRPr sz="2000">
                <a:latin typeface="Georgia" panose="02040502050405020303" pitchFamily="18" charset="0"/>
              </a:defRPr>
            </a:lvl1pPr>
          </a:lstStyle>
          <a:p>
            <a:r>
              <a:rPr lang="en-US" smtClean="0"/>
              <a:t>Add a footer</a:t>
            </a:r>
            <a:endParaRPr lang="en-US" dirty="0"/>
          </a:p>
        </p:txBody>
      </p:sp>
      <p:sp>
        <p:nvSpPr>
          <p:cNvPr id="7" name="Date Placeholder 6"/>
          <p:cNvSpPr>
            <a:spLocks noGrp="1"/>
          </p:cNvSpPr>
          <p:nvPr>
            <p:ph type="dt" sz="half" idx="10"/>
          </p:nvPr>
        </p:nvSpPr>
        <p:spPr/>
        <p:txBody>
          <a:bodyPr/>
          <a:lstStyle>
            <a:lvl1pPr>
              <a:defRPr sz="2000">
                <a:latin typeface="Georgia" panose="02040502050405020303" pitchFamily="18" charset="0"/>
              </a:defRPr>
            </a:lvl1pPr>
          </a:lstStyle>
          <a:p>
            <a:fld id="{52466975-C014-42E5-BFA6-B8D5FDD3B81F}" type="datetimeFigureOut">
              <a:rPr lang="en-US" smtClean="0"/>
              <a:pPr/>
              <a:t>1/31/2018</a:t>
            </a:fld>
            <a:endParaRPr lang="en-US"/>
          </a:p>
        </p:txBody>
      </p:sp>
      <p:sp>
        <p:nvSpPr>
          <p:cNvPr id="9" name="Slide Number Placeholder 8"/>
          <p:cNvSpPr>
            <a:spLocks noGrp="1"/>
          </p:cNvSpPr>
          <p:nvPr>
            <p:ph type="sldNum" sz="quarter" idx="12"/>
          </p:nvPr>
        </p:nvSpPr>
        <p:spPr/>
        <p:txBody>
          <a:bodyPr/>
          <a:lstStyle>
            <a:lvl1pPr>
              <a:defRPr sz="2000">
                <a:latin typeface="Georgia" panose="02040502050405020303" pitchFamily="18" charset="0"/>
              </a:defRPr>
            </a:lvl1pPr>
          </a:lstStyle>
          <a:p>
            <a:fld id="{693B167E-EA96-4147-81DE-549160052C22}"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52466975-C014-42E5-BFA6-B8D5FDD3B81F}" type="datetimeFigureOut">
              <a:rPr lang="en-US"/>
              <a:t>1/31/2018</a:t>
            </a:fld>
            <a:endParaRPr/>
          </a:p>
        </p:txBody>
      </p:sp>
      <p:sp>
        <p:nvSpPr>
          <p:cNvPr id="5" name="Slide Number Placeholder 4"/>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hidden">
          <a:xfrm>
            <a:off x="0" y="0"/>
            <a:ext cx="12188825" cy="6858000"/>
          </a:xfrm>
          <a:prstGeom prst="rect">
            <a:avLst/>
          </a:prstGeom>
        </p:spPr>
      </p:pic>
      <p:sp>
        <p:nvSpPr>
          <p:cNvPr id="5" name="Rectangle 4"/>
          <p:cNvSpPr/>
          <p:nvPr/>
        </p:nvSpPr>
        <p:spPr bwMode="hidden">
          <a:xfrm>
            <a:off x="0" y="1"/>
            <a:ext cx="12188825" cy="68580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52466975-C014-42E5-BFA6-B8D5FDD3B81F}" type="datetimeFigureOut">
              <a:rPr lang="en-US"/>
              <a:t>1/31/2018</a:t>
            </a:fld>
            <a:endParaRPr/>
          </a:p>
        </p:txBody>
      </p:sp>
      <p:sp>
        <p:nvSpPr>
          <p:cNvPr id="4" name="Slide Number Placeholder 3"/>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15"/>
          <p:cNvSpPr>
            <a:spLocks/>
          </p:cNvSpPr>
          <p:nvPr/>
        </p:nvSpPr>
        <p:spPr bwMode="auto">
          <a:xfrm>
            <a:off x="4494212" y="1905000"/>
            <a:ext cx="6153912" cy="4251960"/>
          </a:xfrm>
          <a:custGeom>
            <a:avLst/>
            <a:gdLst>
              <a:gd name="T0" fmla="*/ 696 w 1967"/>
              <a:gd name="T1" fmla="*/ 1361 h 1369"/>
              <a:gd name="T2" fmla="*/ 618 w 1967"/>
              <a:gd name="T3" fmla="*/ 1360 h 1369"/>
              <a:gd name="T4" fmla="*/ 517 w 1967"/>
              <a:gd name="T5" fmla="*/ 1359 h 1369"/>
              <a:gd name="T6" fmla="*/ 443 w 1967"/>
              <a:gd name="T7" fmla="*/ 1361 h 1369"/>
              <a:gd name="T8" fmla="*/ 361 w 1967"/>
              <a:gd name="T9" fmla="*/ 1358 h 1369"/>
              <a:gd name="T10" fmla="*/ 260 w 1967"/>
              <a:gd name="T11" fmla="*/ 1359 h 1369"/>
              <a:gd name="T12" fmla="*/ 166 w 1967"/>
              <a:gd name="T13" fmla="*/ 1359 h 1369"/>
              <a:gd name="T14" fmla="*/ 104 w 1967"/>
              <a:gd name="T15" fmla="*/ 1356 h 1369"/>
              <a:gd name="T16" fmla="*/ 7 w 1967"/>
              <a:gd name="T17" fmla="*/ 1327 h 1369"/>
              <a:gd name="T18" fmla="*/ 7 w 1967"/>
              <a:gd name="T19" fmla="*/ 1226 h 1369"/>
              <a:gd name="T20" fmla="*/ 9 w 1967"/>
              <a:gd name="T21" fmla="*/ 1139 h 1369"/>
              <a:gd name="T22" fmla="*/ 4 w 1967"/>
              <a:gd name="T23" fmla="*/ 1042 h 1369"/>
              <a:gd name="T24" fmla="*/ 9 w 1967"/>
              <a:gd name="T25" fmla="*/ 896 h 1369"/>
              <a:gd name="T26" fmla="*/ 7 w 1967"/>
              <a:gd name="T27" fmla="*/ 758 h 1369"/>
              <a:gd name="T28" fmla="*/ 9 w 1967"/>
              <a:gd name="T29" fmla="*/ 614 h 1369"/>
              <a:gd name="T30" fmla="*/ 5 w 1967"/>
              <a:gd name="T31" fmla="*/ 443 h 1369"/>
              <a:gd name="T32" fmla="*/ 9 w 1967"/>
              <a:gd name="T33" fmla="*/ 365 h 1369"/>
              <a:gd name="T34" fmla="*/ 5 w 1967"/>
              <a:gd name="T35" fmla="*/ 195 h 1369"/>
              <a:gd name="T36" fmla="*/ 6 w 1967"/>
              <a:gd name="T37" fmla="*/ 107 h 1369"/>
              <a:gd name="T38" fmla="*/ 8 w 1967"/>
              <a:gd name="T39" fmla="*/ 9 h 1369"/>
              <a:gd name="T40" fmla="*/ 120 w 1967"/>
              <a:gd name="T41" fmla="*/ 8 h 1369"/>
              <a:gd name="T42" fmla="*/ 192 w 1967"/>
              <a:gd name="T43" fmla="*/ 5 h 1369"/>
              <a:gd name="T44" fmla="*/ 279 w 1967"/>
              <a:gd name="T45" fmla="*/ 12 h 1369"/>
              <a:gd name="T46" fmla="*/ 374 w 1967"/>
              <a:gd name="T47" fmla="*/ 7 h 1369"/>
              <a:gd name="T48" fmla="*/ 447 w 1967"/>
              <a:gd name="T49" fmla="*/ 10 h 1369"/>
              <a:gd name="T50" fmla="*/ 552 w 1967"/>
              <a:gd name="T51" fmla="*/ 11 h 1369"/>
              <a:gd name="T52" fmla="*/ 630 w 1967"/>
              <a:gd name="T53" fmla="*/ 11 h 1369"/>
              <a:gd name="T54" fmla="*/ 706 w 1967"/>
              <a:gd name="T55" fmla="*/ 10 h 1369"/>
              <a:gd name="T56" fmla="*/ 799 w 1967"/>
              <a:gd name="T57" fmla="*/ 7 h 1369"/>
              <a:gd name="T58" fmla="*/ 879 w 1967"/>
              <a:gd name="T59" fmla="*/ 9 h 1369"/>
              <a:gd name="T60" fmla="*/ 956 w 1967"/>
              <a:gd name="T61" fmla="*/ 9 h 1369"/>
              <a:gd name="T62" fmla="*/ 1055 w 1967"/>
              <a:gd name="T63" fmla="*/ 12 h 1369"/>
              <a:gd name="T64" fmla="*/ 1188 w 1967"/>
              <a:gd name="T65" fmla="*/ 12 h 1369"/>
              <a:gd name="T66" fmla="*/ 1259 w 1967"/>
              <a:gd name="T67" fmla="*/ 9 h 1369"/>
              <a:gd name="T68" fmla="*/ 1378 w 1967"/>
              <a:gd name="T69" fmla="*/ 8 h 1369"/>
              <a:gd name="T70" fmla="*/ 1513 w 1967"/>
              <a:gd name="T71" fmla="*/ 10 h 1369"/>
              <a:gd name="T72" fmla="*/ 1634 w 1967"/>
              <a:gd name="T73" fmla="*/ 12 h 1369"/>
              <a:gd name="T74" fmla="*/ 1774 w 1967"/>
              <a:gd name="T75" fmla="*/ 11 h 1369"/>
              <a:gd name="T76" fmla="*/ 1869 w 1967"/>
              <a:gd name="T77" fmla="*/ 9 h 1369"/>
              <a:gd name="T78" fmla="*/ 1927 w 1967"/>
              <a:gd name="T79" fmla="*/ 6 h 1369"/>
              <a:gd name="T80" fmla="*/ 1963 w 1967"/>
              <a:gd name="T81" fmla="*/ 94 h 1369"/>
              <a:gd name="T82" fmla="*/ 1960 w 1967"/>
              <a:gd name="T83" fmla="*/ 185 h 1369"/>
              <a:gd name="T84" fmla="*/ 1959 w 1967"/>
              <a:gd name="T85" fmla="*/ 330 h 1369"/>
              <a:gd name="T86" fmla="*/ 1958 w 1967"/>
              <a:gd name="T87" fmla="*/ 428 h 1369"/>
              <a:gd name="T88" fmla="*/ 1958 w 1967"/>
              <a:gd name="T89" fmla="*/ 573 h 1369"/>
              <a:gd name="T90" fmla="*/ 1960 w 1967"/>
              <a:gd name="T91" fmla="*/ 721 h 1369"/>
              <a:gd name="T92" fmla="*/ 1957 w 1967"/>
              <a:gd name="T93" fmla="*/ 868 h 1369"/>
              <a:gd name="T94" fmla="*/ 1959 w 1967"/>
              <a:gd name="T95" fmla="*/ 1010 h 1369"/>
              <a:gd name="T96" fmla="*/ 1960 w 1967"/>
              <a:gd name="T97" fmla="*/ 1124 h 1369"/>
              <a:gd name="T98" fmla="*/ 1960 w 1967"/>
              <a:gd name="T99" fmla="*/ 1210 h 1369"/>
              <a:gd name="T100" fmla="*/ 1963 w 1967"/>
              <a:gd name="T101" fmla="*/ 1307 h 1369"/>
              <a:gd name="T102" fmla="*/ 1909 w 1967"/>
              <a:gd name="T103" fmla="*/ 1355 h 1369"/>
              <a:gd name="T104" fmla="*/ 1822 w 1967"/>
              <a:gd name="T105" fmla="*/ 1356 h 1369"/>
              <a:gd name="T106" fmla="*/ 1698 w 1967"/>
              <a:gd name="T107" fmla="*/ 1359 h 1369"/>
              <a:gd name="T108" fmla="*/ 1597 w 1967"/>
              <a:gd name="T109" fmla="*/ 1358 h 1369"/>
              <a:gd name="T110" fmla="*/ 1469 w 1967"/>
              <a:gd name="T111" fmla="*/ 1358 h 1369"/>
              <a:gd name="T112" fmla="*/ 1330 w 1967"/>
              <a:gd name="T113" fmla="*/ 1359 h 1369"/>
              <a:gd name="T114" fmla="*/ 1229 w 1967"/>
              <a:gd name="T115" fmla="*/ 1361 h 1369"/>
              <a:gd name="T116" fmla="*/ 1124 w 1967"/>
              <a:gd name="T117" fmla="*/ 1357 h 1369"/>
              <a:gd name="T118" fmla="*/ 981 w 1967"/>
              <a:gd name="T119" fmla="*/ 1363 h 1369"/>
              <a:gd name="T120" fmla="*/ 907 w 1967"/>
              <a:gd name="T121" fmla="*/ 1358 h 1369"/>
              <a:gd name="T122" fmla="*/ 830 w 1967"/>
              <a:gd name="T123" fmla="*/ 1358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7" h="1369">
                <a:moveTo>
                  <a:pt x="782" y="1369"/>
                </a:moveTo>
                <a:cubicBezTo>
                  <a:pt x="782" y="1360"/>
                  <a:pt x="782" y="1360"/>
                  <a:pt x="782" y="1360"/>
                </a:cubicBezTo>
                <a:cubicBezTo>
                  <a:pt x="777" y="1362"/>
                  <a:pt x="777" y="1362"/>
                  <a:pt x="777" y="1362"/>
                </a:cubicBezTo>
                <a:cubicBezTo>
                  <a:pt x="777" y="1361"/>
                  <a:pt x="777" y="1361"/>
                  <a:pt x="777" y="1361"/>
                </a:cubicBezTo>
                <a:cubicBezTo>
                  <a:pt x="774" y="1362"/>
                  <a:pt x="774" y="1362"/>
                  <a:pt x="774" y="1362"/>
                </a:cubicBezTo>
                <a:cubicBezTo>
                  <a:pt x="772" y="1359"/>
                  <a:pt x="772" y="1359"/>
                  <a:pt x="772" y="1359"/>
                </a:cubicBezTo>
                <a:cubicBezTo>
                  <a:pt x="761" y="1359"/>
                  <a:pt x="761" y="1359"/>
                  <a:pt x="761" y="1359"/>
                </a:cubicBezTo>
                <a:cubicBezTo>
                  <a:pt x="757" y="1360"/>
                  <a:pt x="752" y="1360"/>
                  <a:pt x="749" y="1359"/>
                </a:cubicBezTo>
                <a:cubicBezTo>
                  <a:pt x="747" y="1358"/>
                  <a:pt x="747" y="1358"/>
                  <a:pt x="747" y="1358"/>
                </a:cubicBezTo>
                <a:cubicBezTo>
                  <a:pt x="746" y="1356"/>
                  <a:pt x="746" y="1356"/>
                  <a:pt x="746" y="1356"/>
                </a:cubicBezTo>
                <a:cubicBezTo>
                  <a:pt x="738" y="1359"/>
                  <a:pt x="738" y="1359"/>
                  <a:pt x="738" y="1359"/>
                </a:cubicBezTo>
                <a:cubicBezTo>
                  <a:pt x="738" y="1357"/>
                  <a:pt x="738" y="1357"/>
                  <a:pt x="738" y="1357"/>
                </a:cubicBezTo>
                <a:cubicBezTo>
                  <a:pt x="733" y="1358"/>
                  <a:pt x="733" y="1358"/>
                  <a:pt x="733" y="1358"/>
                </a:cubicBezTo>
                <a:cubicBezTo>
                  <a:pt x="732" y="1359"/>
                  <a:pt x="732" y="1359"/>
                  <a:pt x="732" y="1359"/>
                </a:cubicBezTo>
                <a:cubicBezTo>
                  <a:pt x="730" y="1359"/>
                  <a:pt x="730" y="1359"/>
                  <a:pt x="730" y="1359"/>
                </a:cubicBezTo>
                <a:cubicBezTo>
                  <a:pt x="730" y="1362"/>
                  <a:pt x="730" y="1362"/>
                  <a:pt x="730" y="1362"/>
                </a:cubicBezTo>
                <a:cubicBezTo>
                  <a:pt x="723" y="1360"/>
                  <a:pt x="723" y="1360"/>
                  <a:pt x="723" y="1360"/>
                </a:cubicBezTo>
                <a:cubicBezTo>
                  <a:pt x="723" y="1361"/>
                  <a:pt x="723" y="1361"/>
                  <a:pt x="723" y="1361"/>
                </a:cubicBezTo>
                <a:cubicBezTo>
                  <a:pt x="710" y="1361"/>
                  <a:pt x="710" y="1361"/>
                  <a:pt x="710" y="1361"/>
                </a:cubicBezTo>
                <a:cubicBezTo>
                  <a:pt x="710" y="1359"/>
                  <a:pt x="710" y="1359"/>
                  <a:pt x="710" y="1359"/>
                </a:cubicBezTo>
                <a:cubicBezTo>
                  <a:pt x="706" y="1359"/>
                  <a:pt x="706" y="1359"/>
                  <a:pt x="706" y="1359"/>
                </a:cubicBezTo>
                <a:cubicBezTo>
                  <a:pt x="699" y="1361"/>
                  <a:pt x="699" y="1361"/>
                  <a:pt x="699" y="1361"/>
                </a:cubicBezTo>
                <a:cubicBezTo>
                  <a:pt x="699" y="1362"/>
                  <a:pt x="699" y="1362"/>
                  <a:pt x="699" y="1362"/>
                </a:cubicBezTo>
                <a:cubicBezTo>
                  <a:pt x="696" y="1361"/>
                  <a:pt x="696" y="1361"/>
                  <a:pt x="696" y="1361"/>
                </a:cubicBezTo>
                <a:cubicBezTo>
                  <a:pt x="693" y="1362"/>
                  <a:pt x="693" y="1362"/>
                  <a:pt x="693" y="1362"/>
                </a:cubicBezTo>
                <a:cubicBezTo>
                  <a:pt x="693" y="1361"/>
                  <a:pt x="693" y="1361"/>
                  <a:pt x="693" y="1361"/>
                </a:cubicBezTo>
                <a:cubicBezTo>
                  <a:pt x="682" y="1358"/>
                  <a:pt x="682" y="1358"/>
                  <a:pt x="682" y="1358"/>
                </a:cubicBezTo>
                <a:cubicBezTo>
                  <a:pt x="681" y="1359"/>
                  <a:pt x="681" y="1359"/>
                  <a:pt x="680" y="1359"/>
                </a:cubicBezTo>
                <a:cubicBezTo>
                  <a:pt x="672" y="1362"/>
                  <a:pt x="672" y="1362"/>
                  <a:pt x="672" y="1362"/>
                </a:cubicBezTo>
                <a:cubicBezTo>
                  <a:pt x="672" y="1358"/>
                  <a:pt x="672" y="1358"/>
                  <a:pt x="672" y="1358"/>
                </a:cubicBezTo>
                <a:cubicBezTo>
                  <a:pt x="670" y="1358"/>
                  <a:pt x="670" y="1358"/>
                  <a:pt x="670" y="1358"/>
                </a:cubicBezTo>
                <a:cubicBezTo>
                  <a:pt x="670" y="1356"/>
                  <a:pt x="670" y="1356"/>
                  <a:pt x="670" y="1356"/>
                </a:cubicBezTo>
                <a:cubicBezTo>
                  <a:pt x="669" y="1356"/>
                  <a:pt x="669" y="1356"/>
                  <a:pt x="669" y="1356"/>
                </a:cubicBezTo>
                <a:cubicBezTo>
                  <a:pt x="668" y="1357"/>
                  <a:pt x="666" y="1357"/>
                  <a:pt x="665" y="1357"/>
                </a:cubicBezTo>
                <a:cubicBezTo>
                  <a:pt x="665" y="1357"/>
                  <a:pt x="664" y="1357"/>
                  <a:pt x="664" y="1357"/>
                </a:cubicBezTo>
                <a:cubicBezTo>
                  <a:pt x="659" y="1356"/>
                  <a:pt x="659" y="1356"/>
                  <a:pt x="659" y="1356"/>
                </a:cubicBezTo>
                <a:cubicBezTo>
                  <a:pt x="659" y="1356"/>
                  <a:pt x="659" y="1356"/>
                  <a:pt x="659" y="1356"/>
                </a:cubicBezTo>
                <a:cubicBezTo>
                  <a:pt x="653" y="1356"/>
                  <a:pt x="653" y="1356"/>
                  <a:pt x="653" y="1356"/>
                </a:cubicBezTo>
                <a:cubicBezTo>
                  <a:pt x="653" y="1355"/>
                  <a:pt x="653" y="1355"/>
                  <a:pt x="653" y="1355"/>
                </a:cubicBezTo>
                <a:cubicBezTo>
                  <a:pt x="646" y="1356"/>
                  <a:pt x="646" y="1356"/>
                  <a:pt x="646" y="1356"/>
                </a:cubicBezTo>
                <a:cubicBezTo>
                  <a:pt x="646" y="1357"/>
                  <a:pt x="646" y="1357"/>
                  <a:pt x="646" y="1357"/>
                </a:cubicBezTo>
                <a:cubicBezTo>
                  <a:pt x="637" y="1357"/>
                  <a:pt x="637" y="1357"/>
                  <a:pt x="637" y="1357"/>
                </a:cubicBezTo>
                <a:cubicBezTo>
                  <a:pt x="637" y="1360"/>
                  <a:pt x="637" y="1360"/>
                  <a:pt x="637" y="1360"/>
                </a:cubicBezTo>
                <a:cubicBezTo>
                  <a:pt x="630" y="1358"/>
                  <a:pt x="630" y="1358"/>
                  <a:pt x="630" y="1358"/>
                </a:cubicBezTo>
                <a:cubicBezTo>
                  <a:pt x="629" y="1361"/>
                  <a:pt x="629" y="1361"/>
                  <a:pt x="629" y="1361"/>
                </a:cubicBezTo>
                <a:cubicBezTo>
                  <a:pt x="625" y="1359"/>
                  <a:pt x="625" y="1359"/>
                  <a:pt x="625" y="1359"/>
                </a:cubicBezTo>
                <a:cubicBezTo>
                  <a:pt x="624" y="1362"/>
                  <a:pt x="624" y="1362"/>
                  <a:pt x="624" y="1362"/>
                </a:cubicBezTo>
                <a:cubicBezTo>
                  <a:pt x="618" y="1360"/>
                  <a:pt x="618" y="1360"/>
                  <a:pt x="618" y="1360"/>
                </a:cubicBezTo>
                <a:cubicBezTo>
                  <a:pt x="617" y="1361"/>
                  <a:pt x="615" y="1361"/>
                  <a:pt x="614" y="1360"/>
                </a:cubicBezTo>
                <a:cubicBezTo>
                  <a:pt x="613" y="1360"/>
                  <a:pt x="613" y="1360"/>
                  <a:pt x="613" y="1360"/>
                </a:cubicBezTo>
                <a:cubicBezTo>
                  <a:pt x="613" y="1361"/>
                  <a:pt x="612" y="1361"/>
                  <a:pt x="612" y="1361"/>
                </a:cubicBezTo>
                <a:cubicBezTo>
                  <a:pt x="609" y="1361"/>
                  <a:pt x="609" y="1361"/>
                  <a:pt x="609" y="1361"/>
                </a:cubicBezTo>
                <a:cubicBezTo>
                  <a:pt x="608" y="1361"/>
                  <a:pt x="608" y="1361"/>
                  <a:pt x="607" y="1361"/>
                </a:cubicBezTo>
                <a:cubicBezTo>
                  <a:pt x="593" y="1361"/>
                  <a:pt x="593" y="1361"/>
                  <a:pt x="593" y="1361"/>
                </a:cubicBezTo>
                <a:cubicBezTo>
                  <a:pt x="593" y="1359"/>
                  <a:pt x="593" y="1359"/>
                  <a:pt x="593" y="1359"/>
                </a:cubicBezTo>
                <a:cubicBezTo>
                  <a:pt x="591" y="1359"/>
                  <a:pt x="591" y="1359"/>
                  <a:pt x="591" y="1359"/>
                </a:cubicBezTo>
                <a:cubicBezTo>
                  <a:pt x="583" y="1363"/>
                  <a:pt x="583" y="1363"/>
                  <a:pt x="583" y="1363"/>
                </a:cubicBezTo>
                <a:cubicBezTo>
                  <a:pt x="583" y="1358"/>
                  <a:pt x="583" y="1358"/>
                  <a:pt x="583" y="1358"/>
                </a:cubicBezTo>
                <a:cubicBezTo>
                  <a:pt x="576" y="1360"/>
                  <a:pt x="576" y="1360"/>
                  <a:pt x="576" y="1360"/>
                </a:cubicBezTo>
                <a:cubicBezTo>
                  <a:pt x="576" y="1356"/>
                  <a:pt x="576" y="1356"/>
                  <a:pt x="576" y="1356"/>
                </a:cubicBezTo>
                <a:cubicBezTo>
                  <a:pt x="575" y="1356"/>
                  <a:pt x="575" y="1356"/>
                  <a:pt x="575" y="1356"/>
                </a:cubicBezTo>
                <a:cubicBezTo>
                  <a:pt x="575" y="1358"/>
                  <a:pt x="575" y="1358"/>
                  <a:pt x="575" y="1358"/>
                </a:cubicBezTo>
                <a:cubicBezTo>
                  <a:pt x="569" y="1358"/>
                  <a:pt x="569" y="1358"/>
                  <a:pt x="569" y="1358"/>
                </a:cubicBezTo>
                <a:cubicBezTo>
                  <a:pt x="569" y="1359"/>
                  <a:pt x="569" y="1359"/>
                  <a:pt x="569" y="1359"/>
                </a:cubicBezTo>
                <a:cubicBezTo>
                  <a:pt x="555" y="1359"/>
                  <a:pt x="555" y="1359"/>
                  <a:pt x="555" y="1359"/>
                </a:cubicBezTo>
                <a:cubicBezTo>
                  <a:pt x="555" y="1358"/>
                  <a:pt x="555" y="1358"/>
                  <a:pt x="555" y="1358"/>
                </a:cubicBezTo>
                <a:cubicBezTo>
                  <a:pt x="552" y="1358"/>
                  <a:pt x="552" y="1358"/>
                  <a:pt x="552" y="1358"/>
                </a:cubicBezTo>
                <a:cubicBezTo>
                  <a:pt x="551" y="1356"/>
                  <a:pt x="551" y="1356"/>
                  <a:pt x="551" y="1356"/>
                </a:cubicBezTo>
                <a:cubicBezTo>
                  <a:pt x="524" y="1359"/>
                  <a:pt x="524" y="1359"/>
                  <a:pt x="524" y="1359"/>
                </a:cubicBezTo>
                <a:cubicBezTo>
                  <a:pt x="524" y="1358"/>
                  <a:pt x="524" y="1358"/>
                  <a:pt x="524" y="1358"/>
                </a:cubicBezTo>
                <a:cubicBezTo>
                  <a:pt x="522" y="1357"/>
                  <a:pt x="520" y="1357"/>
                  <a:pt x="518" y="1357"/>
                </a:cubicBezTo>
                <a:cubicBezTo>
                  <a:pt x="517" y="1359"/>
                  <a:pt x="517" y="1359"/>
                  <a:pt x="517" y="1359"/>
                </a:cubicBezTo>
                <a:cubicBezTo>
                  <a:pt x="512" y="1358"/>
                  <a:pt x="512" y="1358"/>
                  <a:pt x="512" y="1358"/>
                </a:cubicBezTo>
                <a:cubicBezTo>
                  <a:pt x="511" y="1361"/>
                  <a:pt x="511" y="1361"/>
                  <a:pt x="511" y="1361"/>
                </a:cubicBezTo>
                <a:cubicBezTo>
                  <a:pt x="505" y="1358"/>
                  <a:pt x="505" y="1358"/>
                  <a:pt x="505" y="1358"/>
                </a:cubicBezTo>
                <a:cubicBezTo>
                  <a:pt x="504" y="1358"/>
                  <a:pt x="504" y="1358"/>
                  <a:pt x="504" y="1358"/>
                </a:cubicBezTo>
                <a:cubicBezTo>
                  <a:pt x="504" y="1359"/>
                  <a:pt x="504" y="1359"/>
                  <a:pt x="504" y="1359"/>
                </a:cubicBezTo>
                <a:cubicBezTo>
                  <a:pt x="500" y="1359"/>
                  <a:pt x="500" y="1359"/>
                  <a:pt x="500" y="1359"/>
                </a:cubicBezTo>
                <a:cubicBezTo>
                  <a:pt x="496" y="1360"/>
                  <a:pt x="496" y="1360"/>
                  <a:pt x="496" y="1360"/>
                </a:cubicBezTo>
                <a:cubicBezTo>
                  <a:pt x="496" y="1361"/>
                  <a:pt x="496" y="1361"/>
                  <a:pt x="496" y="1361"/>
                </a:cubicBezTo>
                <a:cubicBezTo>
                  <a:pt x="488" y="1361"/>
                  <a:pt x="488" y="1361"/>
                  <a:pt x="488" y="1361"/>
                </a:cubicBezTo>
                <a:cubicBezTo>
                  <a:pt x="488" y="1363"/>
                  <a:pt x="488" y="1363"/>
                  <a:pt x="488" y="1363"/>
                </a:cubicBezTo>
                <a:cubicBezTo>
                  <a:pt x="480" y="1361"/>
                  <a:pt x="480" y="1361"/>
                  <a:pt x="480" y="1361"/>
                </a:cubicBezTo>
                <a:cubicBezTo>
                  <a:pt x="479" y="1363"/>
                  <a:pt x="479" y="1363"/>
                  <a:pt x="479" y="1363"/>
                </a:cubicBezTo>
                <a:cubicBezTo>
                  <a:pt x="468" y="1363"/>
                  <a:pt x="468" y="1363"/>
                  <a:pt x="468" y="1363"/>
                </a:cubicBezTo>
                <a:cubicBezTo>
                  <a:pt x="468" y="1362"/>
                  <a:pt x="468" y="1362"/>
                  <a:pt x="468" y="1362"/>
                </a:cubicBezTo>
                <a:cubicBezTo>
                  <a:pt x="467" y="1362"/>
                  <a:pt x="467" y="1362"/>
                  <a:pt x="467" y="1362"/>
                </a:cubicBezTo>
                <a:cubicBezTo>
                  <a:pt x="463" y="1362"/>
                  <a:pt x="463" y="1362"/>
                  <a:pt x="463" y="1362"/>
                </a:cubicBezTo>
                <a:cubicBezTo>
                  <a:pt x="463" y="1361"/>
                  <a:pt x="463" y="1361"/>
                  <a:pt x="463" y="1361"/>
                </a:cubicBezTo>
                <a:cubicBezTo>
                  <a:pt x="453" y="1360"/>
                  <a:pt x="453" y="1360"/>
                  <a:pt x="453" y="1360"/>
                </a:cubicBezTo>
                <a:cubicBezTo>
                  <a:pt x="453" y="1362"/>
                  <a:pt x="453" y="1362"/>
                  <a:pt x="453" y="1362"/>
                </a:cubicBezTo>
                <a:cubicBezTo>
                  <a:pt x="447" y="1359"/>
                  <a:pt x="447" y="1359"/>
                  <a:pt x="447" y="1359"/>
                </a:cubicBezTo>
                <a:cubicBezTo>
                  <a:pt x="447" y="1359"/>
                  <a:pt x="447" y="1359"/>
                  <a:pt x="447" y="1359"/>
                </a:cubicBezTo>
                <a:cubicBezTo>
                  <a:pt x="443" y="1359"/>
                  <a:pt x="443" y="1359"/>
                  <a:pt x="443" y="1359"/>
                </a:cubicBezTo>
                <a:cubicBezTo>
                  <a:pt x="443" y="1359"/>
                  <a:pt x="443" y="1359"/>
                  <a:pt x="443" y="1359"/>
                </a:cubicBezTo>
                <a:cubicBezTo>
                  <a:pt x="443" y="1361"/>
                  <a:pt x="443" y="1361"/>
                  <a:pt x="443" y="1361"/>
                </a:cubicBezTo>
                <a:cubicBezTo>
                  <a:pt x="437" y="1359"/>
                  <a:pt x="437" y="1359"/>
                  <a:pt x="437" y="1359"/>
                </a:cubicBezTo>
                <a:cubicBezTo>
                  <a:pt x="431" y="1359"/>
                  <a:pt x="431" y="1359"/>
                  <a:pt x="431" y="1359"/>
                </a:cubicBezTo>
                <a:cubicBezTo>
                  <a:pt x="431" y="1361"/>
                  <a:pt x="431" y="1361"/>
                  <a:pt x="431" y="1361"/>
                </a:cubicBezTo>
                <a:cubicBezTo>
                  <a:pt x="422" y="1361"/>
                  <a:pt x="422" y="1361"/>
                  <a:pt x="422" y="1361"/>
                </a:cubicBezTo>
                <a:cubicBezTo>
                  <a:pt x="422" y="1360"/>
                  <a:pt x="422" y="1360"/>
                  <a:pt x="422" y="1360"/>
                </a:cubicBezTo>
                <a:cubicBezTo>
                  <a:pt x="421" y="1360"/>
                  <a:pt x="421" y="1360"/>
                  <a:pt x="420" y="1361"/>
                </a:cubicBezTo>
                <a:cubicBezTo>
                  <a:pt x="420" y="1361"/>
                  <a:pt x="419" y="1361"/>
                  <a:pt x="419" y="1361"/>
                </a:cubicBezTo>
                <a:cubicBezTo>
                  <a:pt x="418" y="1362"/>
                  <a:pt x="418" y="1362"/>
                  <a:pt x="418" y="1362"/>
                </a:cubicBezTo>
                <a:cubicBezTo>
                  <a:pt x="417" y="1362"/>
                  <a:pt x="417" y="1362"/>
                  <a:pt x="417" y="1362"/>
                </a:cubicBezTo>
                <a:cubicBezTo>
                  <a:pt x="416" y="1363"/>
                  <a:pt x="414" y="1364"/>
                  <a:pt x="412" y="1365"/>
                </a:cubicBezTo>
                <a:cubicBezTo>
                  <a:pt x="403" y="1367"/>
                  <a:pt x="403" y="1367"/>
                  <a:pt x="403" y="1367"/>
                </a:cubicBezTo>
                <a:cubicBezTo>
                  <a:pt x="403" y="1361"/>
                  <a:pt x="403" y="1361"/>
                  <a:pt x="403" y="1361"/>
                </a:cubicBezTo>
                <a:cubicBezTo>
                  <a:pt x="398" y="1361"/>
                  <a:pt x="398" y="1361"/>
                  <a:pt x="398" y="1361"/>
                </a:cubicBezTo>
                <a:cubicBezTo>
                  <a:pt x="398" y="1362"/>
                  <a:pt x="398" y="1362"/>
                  <a:pt x="398" y="1362"/>
                </a:cubicBezTo>
                <a:cubicBezTo>
                  <a:pt x="392" y="1361"/>
                  <a:pt x="392" y="1361"/>
                  <a:pt x="392" y="1361"/>
                </a:cubicBezTo>
                <a:cubicBezTo>
                  <a:pt x="387" y="1361"/>
                  <a:pt x="387" y="1361"/>
                  <a:pt x="387" y="1361"/>
                </a:cubicBezTo>
                <a:cubicBezTo>
                  <a:pt x="387" y="1360"/>
                  <a:pt x="387" y="1360"/>
                  <a:pt x="387" y="1360"/>
                </a:cubicBezTo>
                <a:cubicBezTo>
                  <a:pt x="385" y="1359"/>
                  <a:pt x="385" y="1359"/>
                  <a:pt x="385" y="1359"/>
                </a:cubicBezTo>
                <a:cubicBezTo>
                  <a:pt x="385" y="1360"/>
                  <a:pt x="385" y="1360"/>
                  <a:pt x="385" y="1360"/>
                </a:cubicBezTo>
                <a:cubicBezTo>
                  <a:pt x="382" y="1361"/>
                  <a:pt x="378" y="1362"/>
                  <a:pt x="374" y="1362"/>
                </a:cubicBezTo>
                <a:cubicBezTo>
                  <a:pt x="373" y="1362"/>
                  <a:pt x="371" y="1362"/>
                  <a:pt x="370" y="1362"/>
                </a:cubicBezTo>
                <a:cubicBezTo>
                  <a:pt x="367" y="1361"/>
                  <a:pt x="367" y="1361"/>
                  <a:pt x="367" y="1361"/>
                </a:cubicBezTo>
                <a:cubicBezTo>
                  <a:pt x="361" y="1361"/>
                  <a:pt x="361" y="1361"/>
                  <a:pt x="361" y="1361"/>
                </a:cubicBezTo>
                <a:cubicBezTo>
                  <a:pt x="361" y="1358"/>
                  <a:pt x="361" y="1358"/>
                  <a:pt x="361" y="1358"/>
                </a:cubicBezTo>
                <a:cubicBezTo>
                  <a:pt x="357" y="1357"/>
                  <a:pt x="357" y="1357"/>
                  <a:pt x="357" y="1357"/>
                </a:cubicBezTo>
                <a:cubicBezTo>
                  <a:pt x="355" y="1358"/>
                  <a:pt x="355" y="1358"/>
                  <a:pt x="355" y="1358"/>
                </a:cubicBezTo>
                <a:cubicBezTo>
                  <a:pt x="352" y="1359"/>
                  <a:pt x="348" y="1358"/>
                  <a:pt x="345" y="1358"/>
                </a:cubicBezTo>
                <a:cubicBezTo>
                  <a:pt x="344" y="1359"/>
                  <a:pt x="344" y="1359"/>
                  <a:pt x="344" y="1359"/>
                </a:cubicBezTo>
                <a:cubicBezTo>
                  <a:pt x="340" y="1359"/>
                  <a:pt x="340" y="1359"/>
                  <a:pt x="340" y="1359"/>
                </a:cubicBezTo>
                <a:cubicBezTo>
                  <a:pt x="340" y="1362"/>
                  <a:pt x="340" y="1362"/>
                  <a:pt x="340" y="1362"/>
                </a:cubicBezTo>
                <a:cubicBezTo>
                  <a:pt x="333" y="1361"/>
                  <a:pt x="333" y="1361"/>
                  <a:pt x="333" y="1361"/>
                </a:cubicBezTo>
                <a:cubicBezTo>
                  <a:pt x="321" y="1361"/>
                  <a:pt x="321" y="1361"/>
                  <a:pt x="321" y="1361"/>
                </a:cubicBezTo>
                <a:cubicBezTo>
                  <a:pt x="311" y="1364"/>
                  <a:pt x="311" y="1364"/>
                  <a:pt x="311" y="1364"/>
                </a:cubicBezTo>
                <a:cubicBezTo>
                  <a:pt x="311" y="1362"/>
                  <a:pt x="311" y="1362"/>
                  <a:pt x="311" y="1362"/>
                </a:cubicBezTo>
                <a:cubicBezTo>
                  <a:pt x="309" y="1362"/>
                  <a:pt x="307" y="1362"/>
                  <a:pt x="305" y="1361"/>
                </a:cubicBezTo>
                <a:cubicBezTo>
                  <a:pt x="303" y="1361"/>
                  <a:pt x="303" y="1361"/>
                  <a:pt x="303" y="1361"/>
                </a:cubicBezTo>
                <a:cubicBezTo>
                  <a:pt x="302" y="1358"/>
                  <a:pt x="302" y="1358"/>
                  <a:pt x="302" y="1358"/>
                </a:cubicBezTo>
                <a:cubicBezTo>
                  <a:pt x="301" y="1359"/>
                  <a:pt x="301" y="1359"/>
                  <a:pt x="300" y="1359"/>
                </a:cubicBezTo>
                <a:cubicBezTo>
                  <a:pt x="299" y="1359"/>
                  <a:pt x="299" y="1359"/>
                  <a:pt x="299" y="1359"/>
                </a:cubicBezTo>
                <a:cubicBezTo>
                  <a:pt x="293" y="1359"/>
                  <a:pt x="293" y="1359"/>
                  <a:pt x="293" y="1359"/>
                </a:cubicBezTo>
                <a:cubicBezTo>
                  <a:pt x="287" y="1361"/>
                  <a:pt x="287" y="1361"/>
                  <a:pt x="287" y="1361"/>
                </a:cubicBezTo>
                <a:cubicBezTo>
                  <a:pt x="286" y="1359"/>
                  <a:pt x="286" y="1359"/>
                  <a:pt x="286" y="1359"/>
                </a:cubicBezTo>
                <a:cubicBezTo>
                  <a:pt x="280" y="1359"/>
                  <a:pt x="280" y="1359"/>
                  <a:pt x="280" y="1359"/>
                </a:cubicBezTo>
                <a:cubicBezTo>
                  <a:pt x="280" y="1357"/>
                  <a:pt x="280" y="1357"/>
                  <a:pt x="280" y="1357"/>
                </a:cubicBezTo>
                <a:cubicBezTo>
                  <a:pt x="279" y="1357"/>
                  <a:pt x="279" y="1357"/>
                  <a:pt x="279" y="1357"/>
                </a:cubicBezTo>
                <a:cubicBezTo>
                  <a:pt x="279" y="1360"/>
                  <a:pt x="279" y="1360"/>
                  <a:pt x="279" y="1360"/>
                </a:cubicBezTo>
                <a:cubicBezTo>
                  <a:pt x="269" y="1357"/>
                  <a:pt x="269" y="1357"/>
                  <a:pt x="269" y="1357"/>
                </a:cubicBezTo>
                <a:cubicBezTo>
                  <a:pt x="264" y="1359"/>
                  <a:pt x="262" y="1359"/>
                  <a:pt x="260" y="1359"/>
                </a:cubicBezTo>
                <a:cubicBezTo>
                  <a:pt x="258" y="1359"/>
                  <a:pt x="258" y="1359"/>
                  <a:pt x="258" y="1359"/>
                </a:cubicBezTo>
                <a:cubicBezTo>
                  <a:pt x="254" y="1360"/>
                  <a:pt x="251" y="1359"/>
                  <a:pt x="249" y="1358"/>
                </a:cubicBezTo>
                <a:cubicBezTo>
                  <a:pt x="247" y="1358"/>
                  <a:pt x="247" y="1358"/>
                  <a:pt x="247" y="1358"/>
                </a:cubicBezTo>
                <a:cubicBezTo>
                  <a:pt x="239" y="1362"/>
                  <a:pt x="239" y="1362"/>
                  <a:pt x="239" y="1362"/>
                </a:cubicBezTo>
                <a:cubicBezTo>
                  <a:pt x="239" y="1358"/>
                  <a:pt x="239" y="1358"/>
                  <a:pt x="239" y="1358"/>
                </a:cubicBezTo>
                <a:cubicBezTo>
                  <a:pt x="232" y="1358"/>
                  <a:pt x="232" y="1358"/>
                  <a:pt x="232" y="1358"/>
                </a:cubicBezTo>
                <a:cubicBezTo>
                  <a:pt x="231" y="1359"/>
                  <a:pt x="230" y="1359"/>
                  <a:pt x="228" y="1359"/>
                </a:cubicBezTo>
                <a:cubicBezTo>
                  <a:pt x="227" y="1359"/>
                  <a:pt x="227" y="1359"/>
                  <a:pt x="227" y="1359"/>
                </a:cubicBezTo>
                <a:cubicBezTo>
                  <a:pt x="222" y="1359"/>
                  <a:pt x="222" y="1359"/>
                  <a:pt x="222" y="1359"/>
                </a:cubicBezTo>
                <a:cubicBezTo>
                  <a:pt x="222" y="1358"/>
                  <a:pt x="222" y="1358"/>
                  <a:pt x="222" y="1358"/>
                </a:cubicBezTo>
                <a:cubicBezTo>
                  <a:pt x="220" y="1358"/>
                  <a:pt x="220" y="1358"/>
                  <a:pt x="220" y="1358"/>
                </a:cubicBezTo>
                <a:cubicBezTo>
                  <a:pt x="220" y="1356"/>
                  <a:pt x="220" y="1356"/>
                  <a:pt x="220" y="1356"/>
                </a:cubicBezTo>
                <a:cubicBezTo>
                  <a:pt x="218" y="1356"/>
                  <a:pt x="216" y="1356"/>
                  <a:pt x="215" y="1356"/>
                </a:cubicBezTo>
                <a:cubicBezTo>
                  <a:pt x="215" y="1362"/>
                  <a:pt x="215" y="1362"/>
                  <a:pt x="215" y="1362"/>
                </a:cubicBezTo>
                <a:cubicBezTo>
                  <a:pt x="207" y="1358"/>
                  <a:pt x="207" y="1358"/>
                  <a:pt x="207" y="1358"/>
                </a:cubicBezTo>
                <a:cubicBezTo>
                  <a:pt x="205" y="1358"/>
                  <a:pt x="205" y="1358"/>
                  <a:pt x="205" y="1358"/>
                </a:cubicBezTo>
                <a:cubicBezTo>
                  <a:pt x="205" y="1359"/>
                  <a:pt x="205" y="1359"/>
                  <a:pt x="205" y="1359"/>
                </a:cubicBezTo>
                <a:cubicBezTo>
                  <a:pt x="198" y="1359"/>
                  <a:pt x="198" y="1359"/>
                  <a:pt x="198" y="1359"/>
                </a:cubicBezTo>
                <a:cubicBezTo>
                  <a:pt x="198" y="1361"/>
                  <a:pt x="198" y="1361"/>
                  <a:pt x="198" y="1361"/>
                </a:cubicBezTo>
                <a:cubicBezTo>
                  <a:pt x="194" y="1361"/>
                  <a:pt x="194" y="1361"/>
                  <a:pt x="194" y="1361"/>
                </a:cubicBezTo>
                <a:cubicBezTo>
                  <a:pt x="192" y="1364"/>
                  <a:pt x="192" y="1364"/>
                  <a:pt x="192" y="1364"/>
                </a:cubicBezTo>
                <a:cubicBezTo>
                  <a:pt x="182" y="1361"/>
                  <a:pt x="182" y="1361"/>
                  <a:pt x="182" y="1361"/>
                </a:cubicBezTo>
                <a:cubicBezTo>
                  <a:pt x="181" y="1362"/>
                  <a:pt x="181" y="1362"/>
                  <a:pt x="181" y="1362"/>
                </a:cubicBezTo>
                <a:cubicBezTo>
                  <a:pt x="175" y="1363"/>
                  <a:pt x="170" y="1360"/>
                  <a:pt x="166" y="1359"/>
                </a:cubicBezTo>
                <a:cubicBezTo>
                  <a:pt x="166" y="1358"/>
                  <a:pt x="165" y="1358"/>
                  <a:pt x="164" y="1358"/>
                </a:cubicBezTo>
                <a:cubicBezTo>
                  <a:pt x="164" y="1358"/>
                  <a:pt x="163" y="1358"/>
                  <a:pt x="163" y="1358"/>
                </a:cubicBezTo>
                <a:cubicBezTo>
                  <a:pt x="162" y="1359"/>
                  <a:pt x="160" y="1359"/>
                  <a:pt x="159" y="1359"/>
                </a:cubicBezTo>
                <a:cubicBezTo>
                  <a:pt x="153" y="1360"/>
                  <a:pt x="153" y="1360"/>
                  <a:pt x="153" y="1360"/>
                </a:cubicBezTo>
                <a:cubicBezTo>
                  <a:pt x="153" y="1359"/>
                  <a:pt x="153" y="1359"/>
                  <a:pt x="153" y="1359"/>
                </a:cubicBezTo>
                <a:cubicBezTo>
                  <a:pt x="152" y="1358"/>
                  <a:pt x="152" y="1358"/>
                  <a:pt x="152" y="1358"/>
                </a:cubicBezTo>
                <a:cubicBezTo>
                  <a:pt x="146" y="1358"/>
                  <a:pt x="146" y="1358"/>
                  <a:pt x="146" y="1358"/>
                </a:cubicBezTo>
                <a:cubicBezTo>
                  <a:pt x="145" y="1358"/>
                  <a:pt x="144" y="1358"/>
                  <a:pt x="144" y="1358"/>
                </a:cubicBezTo>
                <a:cubicBezTo>
                  <a:pt x="142" y="1358"/>
                  <a:pt x="142" y="1358"/>
                  <a:pt x="142" y="1358"/>
                </a:cubicBezTo>
                <a:cubicBezTo>
                  <a:pt x="142" y="1358"/>
                  <a:pt x="142" y="1358"/>
                  <a:pt x="142" y="1358"/>
                </a:cubicBezTo>
                <a:cubicBezTo>
                  <a:pt x="141" y="1358"/>
                  <a:pt x="141" y="1357"/>
                  <a:pt x="140" y="1357"/>
                </a:cubicBezTo>
                <a:cubicBezTo>
                  <a:pt x="140" y="1357"/>
                  <a:pt x="140" y="1357"/>
                  <a:pt x="139" y="1357"/>
                </a:cubicBezTo>
                <a:cubicBezTo>
                  <a:pt x="139" y="1357"/>
                  <a:pt x="138" y="1358"/>
                  <a:pt x="136" y="1358"/>
                </a:cubicBezTo>
                <a:cubicBezTo>
                  <a:pt x="135" y="1361"/>
                  <a:pt x="135" y="1361"/>
                  <a:pt x="135" y="1361"/>
                </a:cubicBezTo>
                <a:cubicBezTo>
                  <a:pt x="130" y="1359"/>
                  <a:pt x="130" y="1359"/>
                  <a:pt x="130" y="1359"/>
                </a:cubicBezTo>
                <a:cubicBezTo>
                  <a:pt x="129" y="1360"/>
                  <a:pt x="128" y="1360"/>
                  <a:pt x="126" y="1361"/>
                </a:cubicBezTo>
                <a:cubicBezTo>
                  <a:pt x="125" y="1361"/>
                  <a:pt x="125" y="1361"/>
                  <a:pt x="125" y="1361"/>
                </a:cubicBezTo>
                <a:cubicBezTo>
                  <a:pt x="124" y="1362"/>
                  <a:pt x="124" y="1362"/>
                  <a:pt x="124" y="1362"/>
                </a:cubicBezTo>
                <a:cubicBezTo>
                  <a:pt x="121" y="1361"/>
                  <a:pt x="121" y="1361"/>
                  <a:pt x="121" y="1361"/>
                </a:cubicBezTo>
                <a:cubicBezTo>
                  <a:pt x="120" y="1361"/>
                  <a:pt x="120" y="1361"/>
                  <a:pt x="120" y="1361"/>
                </a:cubicBezTo>
                <a:cubicBezTo>
                  <a:pt x="120" y="1361"/>
                  <a:pt x="120" y="1361"/>
                  <a:pt x="120" y="1361"/>
                </a:cubicBezTo>
                <a:cubicBezTo>
                  <a:pt x="106" y="1361"/>
                  <a:pt x="106" y="1361"/>
                  <a:pt x="106" y="1361"/>
                </a:cubicBezTo>
                <a:cubicBezTo>
                  <a:pt x="106" y="1359"/>
                  <a:pt x="106" y="1359"/>
                  <a:pt x="106" y="1359"/>
                </a:cubicBezTo>
                <a:cubicBezTo>
                  <a:pt x="104" y="1356"/>
                  <a:pt x="104" y="1356"/>
                  <a:pt x="104" y="1356"/>
                </a:cubicBezTo>
                <a:cubicBezTo>
                  <a:pt x="102" y="1356"/>
                  <a:pt x="102" y="1356"/>
                  <a:pt x="102" y="1356"/>
                </a:cubicBezTo>
                <a:cubicBezTo>
                  <a:pt x="99" y="1356"/>
                  <a:pt x="97" y="1356"/>
                  <a:pt x="95" y="1356"/>
                </a:cubicBezTo>
                <a:cubicBezTo>
                  <a:pt x="93" y="1356"/>
                  <a:pt x="91" y="1356"/>
                  <a:pt x="89" y="1356"/>
                </a:cubicBezTo>
                <a:cubicBezTo>
                  <a:pt x="89" y="1358"/>
                  <a:pt x="89" y="1358"/>
                  <a:pt x="89" y="1358"/>
                </a:cubicBezTo>
                <a:cubicBezTo>
                  <a:pt x="72" y="1358"/>
                  <a:pt x="72" y="1358"/>
                  <a:pt x="72" y="1358"/>
                </a:cubicBezTo>
                <a:cubicBezTo>
                  <a:pt x="72" y="1358"/>
                  <a:pt x="72" y="1358"/>
                  <a:pt x="72" y="1358"/>
                </a:cubicBezTo>
                <a:cubicBezTo>
                  <a:pt x="71" y="1359"/>
                  <a:pt x="71" y="1359"/>
                  <a:pt x="71" y="1359"/>
                </a:cubicBezTo>
                <a:cubicBezTo>
                  <a:pt x="66" y="1358"/>
                  <a:pt x="66" y="1358"/>
                  <a:pt x="66" y="1358"/>
                </a:cubicBezTo>
                <a:cubicBezTo>
                  <a:pt x="63" y="1357"/>
                  <a:pt x="61" y="1357"/>
                  <a:pt x="59" y="1357"/>
                </a:cubicBezTo>
                <a:cubicBezTo>
                  <a:pt x="59" y="1358"/>
                  <a:pt x="59" y="1358"/>
                  <a:pt x="59" y="1358"/>
                </a:cubicBezTo>
                <a:cubicBezTo>
                  <a:pt x="52" y="1358"/>
                  <a:pt x="52" y="1358"/>
                  <a:pt x="52" y="1358"/>
                </a:cubicBezTo>
                <a:cubicBezTo>
                  <a:pt x="52" y="1359"/>
                  <a:pt x="52" y="1359"/>
                  <a:pt x="52" y="1359"/>
                </a:cubicBezTo>
                <a:cubicBezTo>
                  <a:pt x="42" y="1359"/>
                  <a:pt x="42" y="1359"/>
                  <a:pt x="42" y="1359"/>
                </a:cubicBezTo>
                <a:cubicBezTo>
                  <a:pt x="42" y="1361"/>
                  <a:pt x="42" y="1361"/>
                  <a:pt x="42" y="1361"/>
                </a:cubicBezTo>
                <a:cubicBezTo>
                  <a:pt x="32" y="1361"/>
                  <a:pt x="32" y="1361"/>
                  <a:pt x="32" y="1361"/>
                </a:cubicBezTo>
                <a:cubicBezTo>
                  <a:pt x="32" y="1363"/>
                  <a:pt x="32" y="1363"/>
                  <a:pt x="32" y="1363"/>
                </a:cubicBezTo>
                <a:cubicBezTo>
                  <a:pt x="25" y="1359"/>
                  <a:pt x="25" y="1359"/>
                  <a:pt x="25" y="1359"/>
                </a:cubicBezTo>
                <a:cubicBezTo>
                  <a:pt x="15" y="1359"/>
                  <a:pt x="15" y="1359"/>
                  <a:pt x="15" y="1359"/>
                </a:cubicBezTo>
                <a:cubicBezTo>
                  <a:pt x="15" y="1358"/>
                  <a:pt x="15" y="1358"/>
                  <a:pt x="15" y="1358"/>
                </a:cubicBezTo>
                <a:cubicBezTo>
                  <a:pt x="9" y="1360"/>
                  <a:pt x="9" y="1360"/>
                  <a:pt x="9" y="1360"/>
                </a:cubicBezTo>
                <a:cubicBezTo>
                  <a:pt x="9" y="1346"/>
                  <a:pt x="9" y="1346"/>
                  <a:pt x="9" y="1346"/>
                </a:cubicBezTo>
                <a:cubicBezTo>
                  <a:pt x="9" y="1344"/>
                  <a:pt x="9" y="1343"/>
                  <a:pt x="10" y="1342"/>
                </a:cubicBezTo>
                <a:cubicBezTo>
                  <a:pt x="9" y="1327"/>
                  <a:pt x="9" y="1327"/>
                  <a:pt x="9" y="1327"/>
                </a:cubicBezTo>
                <a:cubicBezTo>
                  <a:pt x="7" y="1327"/>
                  <a:pt x="7" y="1327"/>
                  <a:pt x="7" y="1327"/>
                </a:cubicBezTo>
                <a:cubicBezTo>
                  <a:pt x="7" y="1317"/>
                  <a:pt x="7" y="1317"/>
                  <a:pt x="7" y="1317"/>
                </a:cubicBezTo>
                <a:cubicBezTo>
                  <a:pt x="3" y="1317"/>
                  <a:pt x="3" y="1317"/>
                  <a:pt x="3" y="1317"/>
                </a:cubicBezTo>
                <a:cubicBezTo>
                  <a:pt x="6" y="1310"/>
                  <a:pt x="6" y="1310"/>
                  <a:pt x="6" y="1310"/>
                </a:cubicBezTo>
                <a:cubicBezTo>
                  <a:pt x="5" y="1309"/>
                  <a:pt x="5" y="1308"/>
                  <a:pt x="4" y="1307"/>
                </a:cubicBezTo>
                <a:cubicBezTo>
                  <a:pt x="0" y="1301"/>
                  <a:pt x="0" y="1301"/>
                  <a:pt x="0" y="1301"/>
                </a:cubicBezTo>
                <a:cubicBezTo>
                  <a:pt x="6" y="1298"/>
                  <a:pt x="6" y="1298"/>
                  <a:pt x="6" y="1298"/>
                </a:cubicBezTo>
                <a:cubicBezTo>
                  <a:pt x="6" y="1296"/>
                  <a:pt x="6" y="1296"/>
                  <a:pt x="6" y="1296"/>
                </a:cubicBezTo>
                <a:cubicBezTo>
                  <a:pt x="8" y="1295"/>
                  <a:pt x="8" y="1295"/>
                  <a:pt x="8" y="1295"/>
                </a:cubicBezTo>
                <a:cubicBezTo>
                  <a:pt x="8" y="1295"/>
                  <a:pt x="8" y="1295"/>
                  <a:pt x="8" y="1295"/>
                </a:cubicBezTo>
                <a:cubicBezTo>
                  <a:pt x="7" y="1293"/>
                  <a:pt x="6" y="1290"/>
                  <a:pt x="6" y="1287"/>
                </a:cubicBezTo>
                <a:cubicBezTo>
                  <a:pt x="8" y="1282"/>
                  <a:pt x="8" y="1282"/>
                  <a:pt x="8" y="1282"/>
                </a:cubicBezTo>
                <a:cubicBezTo>
                  <a:pt x="6" y="1279"/>
                  <a:pt x="5" y="1275"/>
                  <a:pt x="7" y="1271"/>
                </a:cubicBezTo>
                <a:cubicBezTo>
                  <a:pt x="7" y="1269"/>
                  <a:pt x="7" y="1269"/>
                  <a:pt x="7" y="1269"/>
                </a:cubicBezTo>
                <a:cubicBezTo>
                  <a:pt x="7" y="1261"/>
                  <a:pt x="7" y="1261"/>
                  <a:pt x="7" y="1261"/>
                </a:cubicBezTo>
                <a:cubicBezTo>
                  <a:pt x="8" y="1261"/>
                  <a:pt x="8" y="1261"/>
                  <a:pt x="8" y="1261"/>
                </a:cubicBezTo>
                <a:cubicBezTo>
                  <a:pt x="4" y="1251"/>
                  <a:pt x="4" y="1251"/>
                  <a:pt x="4" y="1251"/>
                </a:cubicBezTo>
                <a:cubicBezTo>
                  <a:pt x="9" y="1251"/>
                  <a:pt x="9" y="1251"/>
                  <a:pt x="9" y="1251"/>
                </a:cubicBezTo>
                <a:cubicBezTo>
                  <a:pt x="9" y="1249"/>
                  <a:pt x="9" y="1249"/>
                  <a:pt x="9" y="1249"/>
                </a:cubicBezTo>
                <a:cubicBezTo>
                  <a:pt x="7" y="1247"/>
                  <a:pt x="7" y="1244"/>
                  <a:pt x="8" y="1243"/>
                </a:cubicBezTo>
                <a:cubicBezTo>
                  <a:pt x="8" y="1238"/>
                  <a:pt x="8" y="1238"/>
                  <a:pt x="8" y="1238"/>
                </a:cubicBezTo>
                <a:cubicBezTo>
                  <a:pt x="9" y="1238"/>
                  <a:pt x="9" y="1238"/>
                  <a:pt x="9" y="1238"/>
                </a:cubicBezTo>
                <a:cubicBezTo>
                  <a:pt x="9" y="1233"/>
                  <a:pt x="9" y="1233"/>
                  <a:pt x="9" y="1233"/>
                </a:cubicBezTo>
                <a:cubicBezTo>
                  <a:pt x="7" y="1233"/>
                  <a:pt x="7" y="1233"/>
                  <a:pt x="7" y="1233"/>
                </a:cubicBezTo>
                <a:cubicBezTo>
                  <a:pt x="7" y="1226"/>
                  <a:pt x="7" y="1226"/>
                  <a:pt x="7" y="1226"/>
                </a:cubicBezTo>
                <a:cubicBezTo>
                  <a:pt x="4" y="1226"/>
                  <a:pt x="4" y="1226"/>
                  <a:pt x="4" y="1226"/>
                </a:cubicBezTo>
                <a:cubicBezTo>
                  <a:pt x="8" y="1216"/>
                  <a:pt x="8" y="1216"/>
                  <a:pt x="8" y="1216"/>
                </a:cubicBezTo>
                <a:cubicBezTo>
                  <a:pt x="8" y="1210"/>
                  <a:pt x="8" y="1210"/>
                  <a:pt x="8" y="1210"/>
                </a:cubicBezTo>
                <a:cubicBezTo>
                  <a:pt x="6" y="1210"/>
                  <a:pt x="6" y="1210"/>
                  <a:pt x="6" y="1210"/>
                </a:cubicBezTo>
                <a:cubicBezTo>
                  <a:pt x="6" y="1201"/>
                  <a:pt x="6" y="1201"/>
                  <a:pt x="6" y="1201"/>
                </a:cubicBezTo>
                <a:cubicBezTo>
                  <a:pt x="5" y="1201"/>
                  <a:pt x="5" y="1201"/>
                  <a:pt x="5" y="1201"/>
                </a:cubicBezTo>
                <a:cubicBezTo>
                  <a:pt x="5" y="1193"/>
                  <a:pt x="5" y="1193"/>
                  <a:pt x="5" y="1193"/>
                </a:cubicBezTo>
                <a:cubicBezTo>
                  <a:pt x="3" y="1191"/>
                  <a:pt x="3" y="1191"/>
                  <a:pt x="3" y="1191"/>
                </a:cubicBezTo>
                <a:cubicBezTo>
                  <a:pt x="3" y="1175"/>
                  <a:pt x="3" y="1175"/>
                  <a:pt x="3" y="1175"/>
                </a:cubicBezTo>
                <a:cubicBezTo>
                  <a:pt x="5" y="1174"/>
                  <a:pt x="5" y="1174"/>
                  <a:pt x="5" y="1174"/>
                </a:cubicBezTo>
                <a:cubicBezTo>
                  <a:pt x="5" y="1169"/>
                  <a:pt x="5" y="1169"/>
                  <a:pt x="5" y="1169"/>
                </a:cubicBezTo>
                <a:cubicBezTo>
                  <a:pt x="7" y="1169"/>
                  <a:pt x="7" y="1169"/>
                  <a:pt x="7" y="1169"/>
                </a:cubicBezTo>
                <a:cubicBezTo>
                  <a:pt x="7" y="1168"/>
                  <a:pt x="7" y="1168"/>
                  <a:pt x="7" y="1168"/>
                </a:cubicBezTo>
                <a:cubicBezTo>
                  <a:pt x="7" y="1168"/>
                  <a:pt x="7" y="1167"/>
                  <a:pt x="8" y="1167"/>
                </a:cubicBezTo>
                <a:cubicBezTo>
                  <a:pt x="7" y="1166"/>
                  <a:pt x="7" y="1164"/>
                  <a:pt x="8" y="1162"/>
                </a:cubicBezTo>
                <a:cubicBezTo>
                  <a:pt x="9" y="1158"/>
                  <a:pt x="9" y="1158"/>
                  <a:pt x="9" y="1158"/>
                </a:cubicBezTo>
                <a:cubicBezTo>
                  <a:pt x="10" y="1158"/>
                  <a:pt x="10" y="1158"/>
                  <a:pt x="10" y="1158"/>
                </a:cubicBezTo>
                <a:cubicBezTo>
                  <a:pt x="10" y="1155"/>
                  <a:pt x="10" y="1155"/>
                  <a:pt x="10" y="1155"/>
                </a:cubicBezTo>
                <a:cubicBezTo>
                  <a:pt x="10" y="1151"/>
                  <a:pt x="10" y="1151"/>
                  <a:pt x="10" y="1151"/>
                </a:cubicBezTo>
                <a:cubicBezTo>
                  <a:pt x="10" y="1151"/>
                  <a:pt x="10" y="1151"/>
                  <a:pt x="10" y="1151"/>
                </a:cubicBezTo>
                <a:cubicBezTo>
                  <a:pt x="10" y="1147"/>
                  <a:pt x="10" y="1147"/>
                  <a:pt x="10" y="1147"/>
                </a:cubicBezTo>
                <a:cubicBezTo>
                  <a:pt x="9" y="1145"/>
                  <a:pt x="9" y="1145"/>
                  <a:pt x="9" y="1145"/>
                </a:cubicBezTo>
                <a:cubicBezTo>
                  <a:pt x="9" y="1145"/>
                  <a:pt x="9" y="1145"/>
                  <a:pt x="9" y="1145"/>
                </a:cubicBezTo>
                <a:cubicBezTo>
                  <a:pt x="9" y="1139"/>
                  <a:pt x="9" y="1139"/>
                  <a:pt x="9" y="1139"/>
                </a:cubicBezTo>
                <a:cubicBezTo>
                  <a:pt x="7" y="1139"/>
                  <a:pt x="7" y="1139"/>
                  <a:pt x="7" y="1139"/>
                </a:cubicBezTo>
                <a:cubicBezTo>
                  <a:pt x="7" y="1133"/>
                  <a:pt x="7" y="1133"/>
                  <a:pt x="7" y="1133"/>
                </a:cubicBezTo>
                <a:cubicBezTo>
                  <a:pt x="6" y="1129"/>
                  <a:pt x="6" y="1129"/>
                  <a:pt x="6" y="1129"/>
                </a:cubicBezTo>
                <a:cubicBezTo>
                  <a:pt x="6" y="1127"/>
                  <a:pt x="6" y="1126"/>
                  <a:pt x="6" y="1124"/>
                </a:cubicBezTo>
                <a:cubicBezTo>
                  <a:pt x="6" y="1123"/>
                  <a:pt x="5" y="1122"/>
                  <a:pt x="5" y="1120"/>
                </a:cubicBezTo>
                <a:cubicBezTo>
                  <a:pt x="5" y="1114"/>
                  <a:pt x="5" y="1114"/>
                  <a:pt x="5" y="1114"/>
                </a:cubicBezTo>
                <a:cubicBezTo>
                  <a:pt x="6" y="1114"/>
                  <a:pt x="6" y="1114"/>
                  <a:pt x="6" y="1114"/>
                </a:cubicBezTo>
                <a:cubicBezTo>
                  <a:pt x="6" y="1111"/>
                  <a:pt x="6" y="1111"/>
                  <a:pt x="6" y="1111"/>
                </a:cubicBezTo>
                <a:cubicBezTo>
                  <a:pt x="8" y="1111"/>
                  <a:pt x="8" y="1111"/>
                  <a:pt x="8" y="1111"/>
                </a:cubicBezTo>
                <a:cubicBezTo>
                  <a:pt x="8" y="1106"/>
                  <a:pt x="8" y="1106"/>
                  <a:pt x="8" y="1106"/>
                </a:cubicBezTo>
                <a:cubicBezTo>
                  <a:pt x="4" y="1097"/>
                  <a:pt x="4" y="1097"/>
                  <a:pt x="4" y="1097"/>
                </a:cubicBezTo>
                <a:cubicBezTo>
                  <a:pt x="9" y="1097"/>
                  <a:pt x="9" y="1097"/>
                  <a:pt x="9" y="1097"/>
                </a:cubicBezTo>
                <a:cubicBezTo>
                  <a:pt x="9" y="1082"/>
                  <a:pt x="9" y="1082"/>
                  <a:pt x="9" y="1082"/>
                </a:cubicBezTo>
                <a:cubicBezTo>
                  <a:pt x="7" y="1082"/>
                  <a:pt x="7" y="1082"/>
                  <a:pt x="7" y="1082"/>
                </a:cubicBezTo>
                <a:cubicBezTo>
                  <a:pt x="7" y="1069"/>
                  <a:pt x="7" y="1069"/>
                  <a:pt x="7" y="1069"/>
                </a:cubicBezTo>
                <a:cubicBezTo>
                  <a:pt x="9" y="1069"/>
                  <a:pt x="9" y="1069"/>
                  <a:pt x="9" y="1069"/>
                </a:cubicBezTo>
                <a:cubicBezTo>
                  <a:pt x="9" y="1063"/>
                  <a:pt x="9" y="1063"/>
                  <a:pt x="9" y="1063"/>
                </a:cubicBezTo>
                <a:cubicBezTo>
                  <a:pt x="9" y="1063"/>
                  <a:pt x="9" y="1063"/>
                  <a:pt x="9" y="1063"/>
                </a:cubicBezTo>
                <a:cubicBezTo>
                  <a:pt x="9" y="1058"/>
                  <a:pt x="9" y="1058"/>
                  <a:pt x="9" y="1058"/>
                </a:cubicBezTo>
                <a:cubicBezTo>
                  <a:pt x="9" y="1058"/>
                  <a:pt x="9" y="1058"/>
                  <a:pt x="9" y="1058"/>
                </a:cubicBezTo>
                <a:cubicBezTo>
                  <a:pt x="8" y="1053"/>
                  <a:pt x="8" y="1053"/>
                  <a:pt x="8" y="1053"/>
                </a:cubicBezTo>
                <a:cubicBezTo>
                  <a:pt x="7" y="1050"/>
                  <a:pt x="8" y="1047"/>
                  <a:pt x="8" y="1046"/>
                </a:cubicBezTo>
                <a:cubicBezTo>
                  <a:pt x="8" y="1044"/>
                  <a:pt x="8" y="1043"/>
                  <a:pt x="8" y="1042"/>
                </a:cubicBezTo>
                <a:cubicBezTo>
                  <a:pt x="4" y="1042"/>
                  <a:pt x="4" y="1042"/>
                  <a:pt x="4" y="1042"/>
                </a:cubicBezTo>
                <a:cubicBezTo>
                  <a:pt x="6" y="1035"/>
                  <a:pt x="6" y="1035"/>
                  <a:pt x="6" y="1035"/>
                </a:cubicBezTo>
                <a:cubicBezTo>
                  <a:pt x="6" y="1014"/>
                  <a:pt x="6" y="1014"/>
                  <a:pt x="6" y="1014"/>
                </a:cubicBezTo>
                <a:cubicBezTo>
                  <a:pt x="7" y="1014"/>
                  <a:pt x="7" y="1014"/>
                  <a:pt x="7" y="1014"/>
                </a:cubicBezTo>
                <a:cubicBezTo>
                  <a:pt x="7" y="1010"/>
                  <a:pt x="7" y="1010"/>
                  <a:pt x="7" y="1010"/>
                </a:cubicBezTo>
                <a:cubicBezTo>
                  <a:pt x="8" y="1010"/>
                  <a:pt x="8" y="1010"/>
                  <a:pt x="8" y="1010"/>
                </a:cubicBezTo>
                <a:cubicBezTo>
                  <a:pt x="8" y="1009"/>
                  <a:pt x="8" y="1009"/>
                  <a:pt x="9" y="1008"/>
                </a:cubicBezTo>
                <a:cubicBezTo>
                  <a:pt x="9" y="1008"/>
                  <a:pt x="9" y="1007"/>
                  <a:pt x="9" y="1006"/>
                </a:cubicBezTo>
                <a:cubicBezTo>
                  <a:pt x="8" y="1006"/>
                  <a:pt x="8" y="1006"/>
                  <a:pt x="8" y="1006"/>
                </a:cubicBezTo>
                <a:cubicBezTo>
                  <a:pt x="6" y="970"/>
                  <a:pt x="6" y="970"/>
                  <a:pt x="6" y="970"/>
                </a:cubicBezTo>
                <a:cubicBezTo>
                  <a:pt x="7" y="970"/>
                  <a:pt x="7" y="970"/>
                  <a:pt x="7" y="970"/>
                </a:cubicBezTo>
                <a:cubicBezTo>
                  <a:pt x="7" y="969"/>
                  <a:pt x="7" y="969"/>
                  <a:pt x="7" y="969"/>
                </a:cubicBezTo>
                <a:cubicBezTo>
                  <a:pt x="5" y="969"/>
                  <a:pt x="5" y="969"/>
                  <a:pt x="5" y="969"/>
                </a:cubicBezTo>
                <a:cubicBezTo>
                  <a:pt x="5" y="947"/>
                  <a:pt x="5" y="947"/>
                  <a:pt x="5" y="947"/>
                </a:cubicBezTo>
                <a:cubicBezTo>
                  <a:pt x="6" y="947"/>
                  <a:pt x="6" y="947"/>
                  <a:pt x="6" y="947"/>
                </a:cubicBezTo>
                <a:cubicBezTo>
                  <a:pt x="6" y="945"/>
                  <a:pt x="6" y="945"/>
                  <a:pt x="6" y="945"/>
                </a:cubicBezTo>
                <a:cubicBezTo>
                  <a:pt x="5" y="945"/>
                  <a:pt x="5" y="945"/>
                  <a:pt x="5" y="945"/>
                </a:cubicBezTo>
                <a:cubicBezTo>
                  <a:pt x="5" y="931"/>
                  <a:pt x="5" y="931"/>
                  <a:pt x="5" y="931"/>
                </a:cubicBezTo>
                <a:cubicBezTo>
                  <a:pt x="6" y="931"/>
                  <a:pt x="6" y="931"/>
                  <a:pt x="6" y="931"/>
                </a:cubicBezTo>
                <a:cubicBezTo>
                  <a:pt x="6" y="923"/>
                  <a:pt x="6" y="923"/>
                  <a:pt x="6" y="923"/>
                </a:cubicBezTo>
                <a:cubicBezTo>
                  <a:pt x="7" y="923"/>
                  <a:pt x="7" y="923"/>
                  <a:pt x="7" y="923"/>
                </a:cubicBezTo>
                <a:cubicBezTo>
                  <a:pt x="7" y="921"/>
                  <a:pt x="7" y="921"/>
                  <a:pt x="7" y="921"/>
                </a:cubicBezTo>
                <a:cubicBezTo>
                  <a:pt x="8" y="921"/>
                  <a:pt x="8" y="921"/>
                  <a:pt x="8" y="921"/>
                </a:cubicBezTo>
                <a:cubicBezTo>
                  <a:pt x="7" y="897"/>
                  <a:pt x="7" y="897"/>
                  <a:pt x="7" y="897"/>
                </a:cubicBezTo>
                <a:cubicBezTo>
                  <a:pt x="9" y="896"/>
                  <a:pt x="9" y="896"/>
                  <a:pt x="9" y="896"/>
                </a:cubicBezTo>
                <a:cubicBezTo>
                  <a:pt x="7" y="882"/>
                  <a:pt x="7" y="882"/>
                  <a:pt x="7" y="882"/>
                </a:cubicBezTo>
                <a:cubicBezTo>
                  <a:pt x="11" y="878"/>
                  <a:pt x="11" y="878"/>
                  <a:pt x="11" y="878"/>
                </a:cubicBezTo>
                <a:cubicBezTo>
                  <a:pt x="11" y="876"/>
                  <a:pt x="11" y="871"/>
                  <a:pt x="11" y="868"/>
                </a:cubicBezTo>
                <a:cubicBezTo>
                  <a:pt x="10" y="868"/>
                  <a:pt x="10" y="868"/>
                  <a:pt x="10" y="868"/>
                </a:cubicBezTo>
                <a:cubicBezTo>
                  <a:pt x="10" y="864"/>
                  <a:pt x="10" y="864"/>
                  <a:pt x="10" y="864"/>
                </a:cubicBezTo>
                <a:cubicBezTo>
                  <a:pt x="9" y="864"/>
                  <a:pt x="9" y="864"/>
                  <a:pt x="9" y="864"/>
                </a:cubicBezTo>
                <a:cubicBezTo>
                  <a:pt x="9" y="853"/>
                  <a:pt x="9" y="853"/>
                  <a:pt x="9" y="853"/>
                </a:cubicBezTo>
                <a:cubicBezTo>
                  <a:pt x="7" y="852"/>
                  <a:pt x="7" y="852"/>
                  <a:pt x="7" y="852"/>
                </a:cubicBezTo>
                <a:cubicBezTo>
                  <a:pt x="7" y="850"/>
                  <a:pt x="7" y="850"/>
                  <a:pt x="7" y="850"/>
                </a:cubicBezTo>
                <a:cubicBezTo>
                  <a:pt x="6" y="850"/>
                  <a:pt x="6" y="850"/>
                  <a:pt x="6" y="850"/>
                </a:cubicBezTo>
                <a:cubicBezTo>
                  <a:pt x="4" y="846"/>
                  <a:pt x="4" y="846"/>
                  <a:pt x="4" y="846"/>
                </a:cubicBezTo>
                <a:cubicBezTo>
                  <a:pt x="3" y="842"/>
                  <a:pt x="4" y="837"/>
                  <a:pt x="6" y="830"/>
                </a:cubicBezTo>
                <a:cubicBezTo>
                  <a:pt x="6" y="830"/>
                  <a:pt x="6" y="830"/>
                  <a:pt x="6" y="830"/>
                </a:cubicBezTo>
                <a:cubicBezTo>
                  <a:pt x="7" y="823"/>
                  <a:pt x="7" y="823"/>
                  <a:pt x="7" y="823"/>
                </a:cubicBezTo>
                <a:cubicBezTo>
                  <a:pt x="6" y="822"/>
                  <a:pt x="6" y="820"/>
                  <a:pt x="6" y="818"/>
                </a:cubicBezTo>
                <a:cubicBezTo>
                  <a:pt x="7" y="813"/>
                  <a:pt x="7" y="813"/>
                  <a:pt x="7" y="813"/>
                </a:cubicBezTo>
                <a:cubicBezTo>
                  <a:pt x="7" y="813"/>
                  <a:pt x="7" y="813"/>
                  <a:pt x="7" y="813"/>
                </a:cubicBezTo>
                <a:cubicBezTo>
                  <a:pt x="7" y="805"/>
                  <a:pt x="7" y="805"/>
                  <a:pt x="7" y="805"/>
                </a:cubicBezTo>
                <a:cubicBezTo>
                  <a:pt x="8" y="805"/>
                  <a:pt x="8" y="805"/>
                  <a:pt x="8" y="805"/>
                </a:cubicBezTo>
                <a:cubicBezTo>
                  <a:pt x="4" y="774"/>
                  <a:pt x="4" y="774"/>
                  <a:pt x="4" y="774"/>
                </a:cubicBezTo>
                <a:cubicBezTo>
                  <a:pt x="8" y="774"/>
                  <a:pt x="8" y="774"/>
                  <a:pt x="8" y="774"/>
                </a:cubicBezTo>
                <a:cubicBezTo>
                  <a:pt x="4" y="762"/>
                  <a:pt x="4" y="762"/>
                  <a:pt x="4" y="762"/>
                </a:cubicBezTo>
                <a:cubicBezTo>
                  <a:pt x="7" y="762"/>
                  <a:pt x="7" y="762"/>
                  <a:pt x="7" y="762"/>
                </a:cubicBezTo>
                <a:cubicBezTo>
                  <a:pt x="7" y="758"/>
                  <a:pt x="7" y="758"/>
                  <a:pt x="7" y="758"/>
                </a:cubicBezTo>
                <a:cubicBezTo>
                  <a:pt x="9" y="758"/>
                  <a:pt x="9" y="758"/>
                  <a:pt x="9" y="758"/>
                </a:cubicBezTo>
                <a:cubicBezTo>
                  <a:pt x="9" y="756"/>
                  <a:pt x="9" y="756"/>
                  <a:pt x="9" y="756"/>
                </a:cubicBezTo>
                <a:cubicBezTo>
                  <a:pt x="9" y="743"/>
                  <a:pt x="7" y="737"/>
                  <a:pt x="4" y="727"/>
                </a:cubicBezTo>
                <a:cubicBezTo>
                  <a:pt x="3" y="723"/>
                  <a:pt x="3" y="723"/>
                  <a:pt x="3" y="723"/>
                </a:cubicBezTo>
                <a:cubicBezTo>
                  <a:pt x="6" y="721"/>
                  <a:pt x="6" y="721"/>
                  <a:pt x="6" y="721"/>
                </a:cubicBezTo>
                <a:cubicBezTo>
                  <a:pt x="6" y="716"/>
                  <a:pt x="6" y="716"/>
                  <a:pt x="6" y="716"/>
                </a:cubicBezTo>
                <a:cubicBezTo>
                  <a:pt x="6" y="711"/>
                  <a:pt x="6" y="704"/>
                  <a:pt x="10" y="700"/>
                </a:cubicBezTo>
                <a:cubicBezTo>
                  <a:pt x="10" y="696"/>
                  <a:pt x="10" y="696"/>
                  <a:pt x="10" y="696"/>
                </a:cubicBezTo>
                <a:cubicBezTo>
                  <a:pt x="10" y="696"/>
                  <a:pt x="10" y="696"/>
                  <a:pt x="10" y="696"/>
                </a:cubicBezTo>
                <a:cubicBezTo>
                  <a:pt x="10" y="685"/>
                  <a:pt x="10" y="685"/>
                  <a:pt x="10" y="685"/>
                </a:cubicBezTo>
                <a:cubicBezTo>
                  <a:pt x="9" y="685"/>
                  <a:pt x="9" y="685"/>
                  <a:pt x="9" y="685"/>
                </a:cubicBezTo>
                <a:cubicBezTo>
                  <a:pt x="9" y="680"/>
                  <a:pt x="9" y="680"/>
                  <a:pt x="9" y="680"/>
                </a:cubicBezTo>
                <a:cubicBezTo>
                  <a:pt x="7" y="680"/>
                  <a:pt x="7" y="680"/>
                  <a:pt x="7" y="680"/>
                </a:cubicBezTo>
                <a:cubicBezTo>
                  <a:pt x="8" y="672"/>
                  <a:pt x="8" y="672"/>
                  <a:pt x="8" y="672"/>
                </a:cubicBezTo>
                <a:cubicBezTo>
                  <a:pt x="7" y="672"/>
                  <a:pt x="7" y="672"/>
                  <a:pt x="7" y="672"/>
                </a:cubicBezTo>
                <a:cubicBezTo>
                  <a:pt x="7" y="656"/>
                  <a:pt x="7" y="656"/>
                  <a:pt x="7" y="656"/>
                </a:cubicBezTo>
                <a:cubicBezTo>
                  <a:pt x="6" y="652"/>
                  <a:pt x="6" y="652"/>
                  <a:pt x="6" y="652"/>
                </a:cubicBezTo>
                <a:cubicBezTo>
                  <a:pt x="5" y="648"/>
                  <a:pt x="6" y="643"/>
                  <a:pt x="7" y="640"/>
                </a:cubicBezTo>
                <a:cubicBezTo>
                  <a:pt x="7" y="639"/>
                  <a:pt x="7" y="638"/>
                  <a:pt x="7" y="638"/>
                </a:cubicBezTo>
                <a:cubicBezTo>
                  <a:pt x="5" y="624"/>
                  <a:pt x="5" y="624"/>
                  <a:pt x="5" y="624"/>
                </a:cubicBezTo>
                <a:cubicBezTo>
                  <a:pt x="7" y="624"/>
                  <a:pt x="7" y="624"/>
                  <a:pt x="7" y="624"/>
                </a:cubicBezTo>
                <a:cubicBezTo>
                  <a:pt x="7" y="620"/>
                  <a:pt x="7" y="620"/>
                  <a:pt x="7" y="620"/>
                </a:cubicBezTo>
                <a:cubicBezTo>
                  <a:pt x="9" y="620"/>
                  <a:pt x="9" y="620"/>
                  <a:pt x="9" y="620"/>
                </a:cubicBezTo>
                <a:cubicBezTo>
                  <a:pt x="9" y="614"/>
                  <a:pt x="9" y="614"/>
                  <a:pt x="9" y="614"/>
                </a:cubicBezTo>
                <a:cubicBezTo>
                  <a:pt x="8" y="614"/>
                  <a:pt x="8" y="614"/>
                  <a:pt x="8" y="614"/>
                </a:cubicBezTo>
                <a:cubicBezTo>
                  <a:pt x="9" y="601"/>
                  <a:pt x="9" y="601"/>
                  <a:pt x="9" y="601"/>
                </a:cubicBezTo>
                <a:cubicBezTo>
                  <a:pt x="9" y="601"/>
                  <a:pt x="9" y="601"/>
                  <a:pt x="9" y="601"/>
                </a:cubicBezTo>
                <a:cubicBezTo>
                  <a:pt x="7" y="578"/>
                  <a:pt x="7" y="578"/>
                  <a:pt x="7" y="578"/>
                </a:cubicBezTo>
                <a:cubicBezTo>
                  <a:pt x="5" y="573"/>
                  <a:pt x="5" y="573"/>
                  <a:pt x="5" y="573"/>
                </a:cubicBezTo>
                <a:cubicBezTo>
                  <a:pt x="8" y="573"/>
                  <a:pt x="8" y="573"/>
                  <a:pt x="8" y="573"/>
                </a:cubicBezTo>
                <a:cubicBezTo>
                  <a:pt x="8" y="571"/>
                  <a:pt x="8" y="568"/>
                  <a:pt x="8" y="566"/>
                </a:cubicBezTo>
                <a:cubicBezTo>
                  <a:pt x="8" y="564"/>
                  <a:pt x="9" y="561"/>
                  <a:pt x="8" y="561"/>
                </a:cubicBezTo>
                <a:cubicBezTo>
                  <a:pt x="8" y="559"/>
                  <a:pt x="8" y="559"/>
                  <a:pt x="8" y="559"/>
                </a:cubicBezTo>
                <a:cubicBezTo>
                  <a:pt x="7" y="553"/>
                  <a:pt x="7" y="553"/>
                  <a:pt x="7" y="553"/>
                </a:cubicBezTo>
                <a:cubicBezTo>
                  <a:pt x="10" y="551"/>
                  <a:pt x="10" y="551"/>
                  <a:pt x="10" y="551"/>
                </a:cubicBezTo>
                <a:cubicBezTo>
                  <a:pt x="10" y="548"/>
                  <a:pt x="10" y="548"/>
                  <a:pt x="10" y="548"/>
                </a:cubicBezTo>
                <a:cubicBezTo>
                  <a:pt x="9" y="546"/>
                  <a:pt x="10" y="544"/>
                  <a:pt x="10" y="543"/>
                </a:cubicBezTo>
                <a:cubicBezTo>
                  <a:pt x="6" y="520"/>
                  <a:pt x="6" y="520"/>
                  <a:pt x="6" y="520"/>
                </a:cubicBezTo>
                <a:cubicBezTo>
                  <a:pt x="2" y="520"/>
                  <a:pt x="2" y="520"/>
                  <a:pt x="2" y="520"/>
                </a:cubicBezTo>
                <a:cubicBezTo>
                  <a:pt x="6" y="505"/>
                  <a:pt x="6" y="505"/>
                  <a:pt x="6" y="505"/>
                </a:cubicBezTo>
                <a:cubicBezTo>
                  <a:pt x="6" y="486"/>
                  <a:pt x="6" y="486"/>
                  <a:pt x="6" y="486"/>
                </a:cubicBezTo>
                <a:cubicBezTo>
                  <a:pt x="7" y="482"/>
                  <a:pt x="7" y="477"/>
                  <a:pt x="7" y="471"/>
                </a:cubicBezTo>
                <a:cubicBezTo>
                  <a:pt x="7" y="468"/>
                  <a:pt x="7" y="465"/>
                  <a:pt x="7" y="462"/>
                </a:cubicBezTo>
                <a:cubicBezTo>
                  <a:pt x="4" y="462"/>
                  <a:pt x="4" y="462"/>
                  <a:pt x="4" y="462"/>
                </a:cubicBezTo>
                <a:cubicBezTo>
                  <a:pt x="5" y="456"/>
                  <a:pt x="5" y="456"/>
                  <a:pt x="5" y="456"/>
                </a:cubicBezTo>
                <a:cubicBezTo>
                  <a:pt x="5" y="454"/>
                  <a:pt x="6" y="453"/>
                  <a:pt x="6" y="452"/>
                </a:cubicBezTo>
                <a:cubicBezTo>
                  <a:pt x="6" y="451"/>
                  <a:pt x="6" y="451"/>
                  <a:pt x="6" y="450"/>
                </a:cubicBezTo>
                <a:cubicBezTo>
                  <a:pt x="5" y="448"/>
                  <a:pt x="5" y="445"/>
                  <a:pt x="5" y="443"/>
                </a:cubicBezTo>
                <a:cubicBezTo>
                  <a:pt x="6" y="441"/>
                  <a:pt x="6" y="441"/>
                  <a:pt x="6" y="441"/>
                </a:cubicBezTo>
                <a:cubicBezTo>
                  <a:pt x="7" y="440"/>
                  <a:pt x="7" y="440"/>
                  <a:pt x="7" y="440"/>
                </a:cubicBezTo>
                <a:cubicBezTo>
                  <a:pt x="7" y="434"/>
                  <a:pt x="7" y="434"/>
                  <a:pt x="7" y="434"/>
                </a:cubicBezTo>
                <a:cubicBezTo>
                  <a:pt x="9" y="434"/>
                  <a:pt x="9" y="434"/>
                  <a:pt x="9" y="434"/>
                </a:cubicBezTo>
                <a:cubicBezTo>
                  <a:pt x="9" y="428"/>
                  <a:pt x="9" y="428"/>
                  <a:pt x="9" y="428"/>
                </a:cubicBezTo>
                <a:cubicBezTo>
                  <a:pt x="7" y="428"/>
                  <a:pt x="7" y="428"/>
                  <a:pt x="7" y="428"/>
                </a:cubicBezTo>
                <a:cubicBezTo>
                  <a:pt x="7" y="421"/>
                  <a:pt x="7" y="421"/>
                  <a:pt x="7" y="421"/>
                </a:cubicBezTo>
                <a:cubicBezTo>
                  <a:pt x="6" y="421"/>
                  <a:pt x="6" y="421"/>
                  <a:pt x="6" y="421"/>
                </a:cubicBezTo>
                <a:cubicBezTo>
                  <a:pt x="6" y="414"/>
                  <a:pt x="6" y="414"/>
                  <a:pt x="6" y="414"/>
                </a:cubicBezTo>
                <a:cubicBezTo>
                  <a:pt x="5" y="410"/>
                  <a:pt x="5" y="410"/>
                  <a:pt x="5" y="410"/>
                </a:cubicBezTo>
                <a:cubicBezTo>
                  <a:pt x="5" y="410"/>
                  <a:pt x="5" y="409"/>
                  <a:pt x="5" y="409"/>
                </a:cubicBezTo>
                <a:cubicBezTo>
                  <a:pt x="5" y="409"/>
                  <a:pt x="5" y="409"/>
                  <a:pt x="5" y="409"/>
                </a:cubicBezTo>
                <a:cubicBezTo>
                  <a:pt x="5" y="408"/>
                  <a:pt x="5" y="407"/>
                  <a:pt x="5" y="406"/>
                </a:cubicBezTo>
                <a:cubicBezTo>
                  <a:pt x="5" y="404"/>
                  <a:pt x="5" y="404"/>
                  <a:pt x="5" y="404"/>
                </a:cubicBezTo>
                <a:cubicBezTo>
                  <a:pt x="4" y="404"/>
                  <a:pt x="4" y="404"/>
                  <a:pt x="4" y="404"/>
                </a:cubicBezTo>
                <a:cubicBezTo>
                  <a:pt x="4" y="390"/>
                  <a:pt x="4" y="390"/>
                  <a:pt x="4" y="390"/>
                </a:cubicBezTo>
                <a:cubicBezTo>
                  <a:pt x="5" y="390"/>
                  <a:pt x="5" y="390"/>
                  <a:pt x="5" y="390"/>
                </a:cubicBezTo>
                <a:cubicBezTo>
                  <a:pt x="5" y="387"/>
                  <a:pt x="5" y="387"/>
                  <a:pt x="5" y="387"/>
                </a:cubicBezTo>
                <a:cubicBezTo>
                  <a:pt x="6" y="387"/>
                  <a:pt x="6" y="387"/>
                  <a:pt x="6" y="387"/>
                </a:cubicBezTo>
                <a:cubicBezTo>
                  <a:pt x="6" y="383"/>
                  <a:pt x="6" y="383"/>
                  <a:pt x="6" y="383"/>
                </a:cubicBezTo>
                <a:cubicBezTo>
                  <a:pt x="6" y="381"/>
                  <a:pt x="6" y="380"/>
                  <a:pt x="6" y="379"/>
                </a:cubicBezTo>
                <a:cubicBezTo>
                  <a:pt x="5" y="374"/>
                  <a:pt x="6" y="371"/>
                  <a:pt x="7" y="368"/>
                </a:cubicBezTo>
                <a:cubicBezTo>
                  <a:pt x="7" y="366"/>
                  <a:pt x="7" y="366"/>
                  <a:pt x="7" y="366"/>
                </a:cubicBezTo>
                <a:cubicBezTo>
                  <a:pt x="9" y="365"/>
                  <a:pt x="9" y="365"/>
                  <a:pt x="9" y="365"/>
                </a:cubicBezTo>
                <a:cubicBezTo>
                  <a:pt x="9" y="347"/>
                  <a:pt x="9" y="347"/>
                  <a:pt x="9" y="347"/>
                </a:cubicBezTo>
                <a:cubicBezTo>
                  <a:pt x="9" y="347"/>
                  <a:pt x="8" y="346"/>
                  <a:pt x="8" y="346"/>
                </a:cubicBezTo>
                <a:cubicBezTo>
                  <a:pt x="7" y="341"/>
                  <a:pt x="6" y="337"/>
                  <a:pt x="6" y="334"/>
                </a:cubicBezTo>
                <a:cubicBezTo>
                  <a:pt x="7" y="330"/>
                  <a:pt x="7" y="330"/>
                  <a:pt x="7" y="330"/>
                </a:cubicBezTo>
                <a:cubicBezTo>
                  <a:pt x="7" y="325"/>
                  <a:pt x="7" y="325"/>
                  <a:pt x="7" y="325"/>
                </a:cubicBezTo>
                <a:cubicBezTo>
                  <a:pt x="9" y="325"/>
                  <a:pt x="9" y="325"/>
                  <a:pt x="9" y="325"/>
                </a:cubicBezTo>
                <a:cubicBezTo>
                  <a:pt x="9" y="312"/>
                  <a:pt x="9" y="312"/>
                  <a:pt x="9" y="312"/>
                </a:cubicBezTo>
                <a:cubicBezTo>
                  <a:pt x="7" y="312"/>
                  <a:pt x="7" y="312"/>
                  <a:pt x="7" y="312"/>
                </a:cubicBezTo>
                <a:cubicBezTo>
                  <a:pt x="7" y="299"/>
                  <a:pt x="7" y="299"/>
                  <a:pt x="7" y="299"/>
                </a:cubicBezTo>
                <a:cubicBezTo>
                  <a:pt x="9" y="299"/>
                  <a:pt x="9" y="299"/>
                  <a:pt x="9" y="299"/>
                </a:cubicBezTo>
                <a:cubicBezTo>
                  <a:pt x="9" y="295"/>
                  <a:pt x="9" y="295"/>
                  <a:pt x="9" y="295"/>
                </a:cubicBezTo>
                <a:cubicBezTo>
                  <a:pt x="9" y="294"/>
                  <a:pt x="9" y="294"/>
                  <a:pt x="9" y="294"/>
                </a:cubicBezTo>
                <a:cubicBezTo>
                  <a:pt x="9" y="283"/>
                  <a:pt x="9" y="283"/>
                  <a:pt x="9" y="283"/>
                </a:cubicBezTo>
                <a:cubicBezTo>
                  <a:pt x="7" y="283"/>
                  <a:pt x="7" y="283"/>
                  <a:pt x="7" y="283"/>
                </a:cubicBezTo>
                <a:cubicBezTo>
                  <a:pt x="7" y="271"/>
                  <a:pt x="7" y="271"/>
                  <a:pt x="7" y="271"/>
                </a:cubicBezTo>
                <a:cubicBezTo>
                  <a:pt x="7" y="271"/>
                  <a:pt x="7" y="271"/>
                  <a:pt x="7" y="271"/>
                </a:cubicBezTo>
                <a:cubicBezTo>
                  <a:pt x="5" y="250"/>
                  <a:pt x="5" y="250"/>
                  <a:pt x="5" y="250"/>
                </a:cubicBezTo>
                <a:cubicBezTo>
                  <a:pt x="9" y="248"/>
                  <a:pt x="9" y="248"/>
                  <a:pt x="9" y="248"/>
                </a:cubicBezTo>
                <a:cubicBezTo>
                  <a:pt x="9" y="246"/>
                  <a:pt x="9" y="241"/>
                  <a:pt x="9" y="237"/>
                </a:cubicBezTo>
                <a:cubicBezTo>
                  <a:pt x="7" y="237"/>
                  <a:pt x="7" y="237"/>
                  <a:pt x="7" y="237"/>
                </a:cubicBezTo>
                <a:cubicBezTo>
                  <a:pt x="7" y="224"/>
                  <a:pt x="7" y="224"/>
                  <a:pt x="7" y="224"/>
                </a:cubicBezTo>
                <a:cubicBezTo>
                  <a:pt x="9" y="224"/>
                  <a:pt x="9" y="224"/>
                  <a:pt x="9" y="224"/>
                </a:cubicBezTo>
                <a:cubicBezTo>
                  <a:pt x="9" y="218"/>
                  <a:pt x="9" y="218"/>
                  <a:pt x="9" y="218"/>
                </a:cubicBezTo>
                <a:cubicBezTo>
                  <a:pt x="5" y="195"/>
                  <a:pt x="5" y="195"/>
                  <a:pt x="5" y="195"/>
                </a:cubicBezTo>
                <a:cubicBezTo>
                  <a:pt x="7" y="195"/>
                  <a:pt x="7" y="195"/>
                  <a:pt x="7" y="195"/>
                </a:cubicBezTo>
                <a:cubicBezTo>
                  <a:pt x="7" y="192"/>
                  <a:pt x="7" y="192"/>
                  <a:pt x="7" y="192"/>
                </a:cubicBezTo>
                <a:cubicBezTo>
                  <a:pt x="6" y="185"/>
                  <a:pt x="6" y="185"/>
                  <a:pt x="6" y="185"/>
                </a:cubicBezTo>
                <a:cubicBezTo>
                  <a:pt x="8" y="185"/>
                  <a:pt x="8" y="185"/>
                  <a:pt x="8" y="185"/>
                </a:cubicBezTo>
                <a:cubicBezTo>
                  <a:pt x="7" y="179"/>
                  <a:pt x="7" y="179"/>
                  <a:pt x="7" y="179"/>
                </a:cubicBezTo>
                <a:cubicBezTo>
                  <a:pt x="3" y="179"/>
                  <a:pt x="3" y="179"/>
                  <a:pt x="3" y="179"/>
                </a:cubicBezTo>
                <a:cubicBezTo>
                  <a:pt x="5" y="172"/>
                  <a:pt x="5" y="172"/>
                  <a:pt x="5" y="172"/>
                </a:cubicBezTo>
                <a:cubicBezTo>
                  <a:pt x="5" y="145"/>
                  <a:pt x="5" y="145"/>
                  <a:pt x="5" y="145"/>
                </a:cubicBezTo>
                <a:cubicBezTo>
                  <a:pt x="5" y="145"/>
                  <a:pt x="5" y="145"/>
                  <a:pt x="5" y="145"/>
                </a:cubicBezTo>
                <a:cubicBezTo>
                  <a:pt x="5" y="141"/>
                  <a:pt x="5" y="141"/>
                  <a:pt x="5" y="141"/>
                </a:cubicBezTo>
                <a:cubicBezTo>
                  <a:pt x="2" y="135"/>
                  <a:pt x="2" y="135"/>
                  <a:pt x="2" y="135"/>
                </a:cubicBezTo>
                <a:cubicBezTo>
                  <a:pt x="4" y="135"/>
                  <a:pt x="4" y="135"/>
                  <a:pt x="4" y="135"/>
                </a:cubicBezTo>
                <a:cubicBezTo>
                  <a:pt x="4" y="133"/>
                  <a:pt x="4" y="133"/>
                  <a:pt x="4" y="133"/>
                </a:cubicBezTo>
                <a:cubicBezTo>
                  <a:pt x="4" y="133"/>
                  <a:pt x="4" y="133"/>
                  <a:pt x="4" y="133"/>
                </a:cubicBezTo>
                <a:cubicBezTo>
                  <a:pt x="5" y="127"/>
                  <a:pt x="5" y="127"/>
                  <a:pt x="5" y="127"/>
                </a:cubicBezTo>
                <a:cubicBezTo>
                  <a:pt x="5" y="125"/>
                  <a:pt x="5" y="125"/>
                  <a:pt x="5" y="125"/>
                </a:cubicBezTo>
                <a:cubicBezTo>
                  <a:pt x="4" y="125"/>
                  <a:pt x="4" y="125"/>
                  <a:pt x="4" y="125"/>
                </a:cubicBezTo>
                <a:cubicBezTo>
                  <a:pt x="4" y="112"/>
                  <a:pt x="4" y="112"/>
                  <a:pt x="4" y="112"/>
                </a:cubicBezTo>
                <a:cubicBezTo>
                  <a:pt x="5" y="112"/>
                  <a:pt x="5" y="112"/>
                  <a:pt x="5" y="112"/>
                </a:cubicBezTo>
                <a:cubicBezTo>
                  <a:pt x="5" y="112"/>
                  <a:pt x="5" y="112"/>
                  <a:pt x="5" y="112"/>
                </a:cubicBezTo>
                <a:cubicBezTo>
                  <a:pt x="5" y="111"/>
                  <a:pt x="5" y="111"/>
                  <a:pt x="5" y="111"/>
                </a:cubicBezTo>
                <a:cubicBezTo>
                  <a:pt x="6" y="110"/>
                  <a:pt x="6" y="110"/>
                  <a:pt x="6" y="109"/>
                </a:cubicBezTo>
                <a:cubicBezTo>
                  <a:pt x="6" y="109"/>
                  <a:pt x="6" y="109"/>
                  <a:pt x="6" y="109"/>
                </a:cubicBezTo>
                <a:cubicBezTo>
                  <a:pt x="6" y="107"/>
                  <a:pt x="6" y="107"/>
                  <a:pt x="6" y="107"/>
                </a:cubicBezTo>
                <a:cubicBezTo>
                  <a:pt x="3" y="107"/>
                  <a:pt x="3" y="107"/>
                  <a:pt x="3" y="107"/>
                </a:cubicBezTo>
                <a:cubicBezTo>
                  <a:pt x="5" y="100"/>
                  <a:pt x="5" y="100"/>
                  <a:pt x="5" y="100"/>
                </a:cubicBezTo>
                <a:cubicBezTo>
                  <a:pt x="4" y="100"/>
                  <a:pt x="4" y="100"/>
                  <a:pt x="4" y="100"/>
                </a:cubicBezTo>
                <a:cubicBezTo>
                  <a:pt x="4" y="93"/>
                  <a:pt x="4" y="93"/>
                  <a:pt x="4" y="93"/>
                </a:cubicBezTo>
                <a:cubicBezTo>
                  <a:pt x="3" y="93"/>
                  <a:pt x="3" y="93"/>
                  <a:pt x="3" y="93"/>
                </a:cubicBezTo>
                <a:cubicBezTo>
                  <a:pt x="4" y="90"/>
                  <a:pt x="4" y="90"/>
                  <a:pt x="4" y="90"/>
                </a:cubicBezTo>
                <a:cubicBezTo>
                  <a:pt x="4" y="87"/>
                  <a:pt x="4" y="87"/>
                  <a:pt x="4" y="87"/>
                </a:cubicBezTo>
                <a:cubicBezTo>
                  <a:pt x="5" y="87"/>
                  <a:pt x="5" y="87"/>
                  <a:pt x="5" y="87"/>
                </a:cubicBezTo>
                <a:cubicBezTo>
                  <a:pt x="6" y="79"/>
                  <a:pt x="6" y="79"/>
                  <a:pt x="6" y="79"/>
                </a:cubicBezTo>
                <a:cubicBezTo>
                  <a:pt x="8" y="78"/>
                  <a:pt x="8" y="78"/>
                  <a:pt x="8" y="78"/>
                </a:cubicBezTo>
                <a:cubicBezTo>
                  <a:pt x="8" y="77"/>
                  <a:pt x="8" y="75"/>
                  <a:pt x="7" y="74"/>
                </a:cubicBezTo>
                <a:cubicBezTo>
                  <a:pt x="7" y="70"/>
                  <a:pt x="6" y="64"/>
                  <a:pt x="8" y="58"/>
                </a:cubicBezTo>
                <a:cubicBezTo>
                  <a:pt x="9" y="55"/>
                  <a:pt x="9" y="55"/>
                  <a:pt x="9" y="55"/>
                </a:cubicBezTo>
                <a:cubicBezTo>
                  <a:pt x="9" y="52"/>
                  <a:pt x="9" y="52"/>
                  <a:pt x="9" y="52"/>
                </a:cubicBezTo>
                <a:cubicBezTo>
                  <a:pt x="7" y="49"/>
                  <a:pt x="7" y="47"/>
                  <a:pt x="8" y="46"/>
                </a:cubicBezTo>
                <a:cubicBezTo>
                  <a:pt x="8" y="42"/>
                  <a:pt x="8" y="42"/>
                  <a:pt x="8" y="42"/>
                </a:cubicBezTo>
                <a:cubicBezTo>
                  <a:pt x="8" y="28"/>
                  <a:pt x="8" y="28"/>
                  <a:pt x="8" y="28"/>
                </a:cubicBezTo>
                <a:cubicBezTo>
                  <a:pt x="6" y="28"/>
                  <a:pt x="6" y="28"/>
                  <a:pt x="6" y="28"/>
                </a:cubicBezTo>
                <a:cubicBezTo>
                  <a:pt x="6" y="25"/>
                  <a:pt x="6" y="25"/>
                  <a:pt x="6" y="25"/>
                </a:cubicBezTo>
                <a:cubicBezTo>
                  <a:pt x="3" y="25"/>
                  <a:pt x="3" y="25"/>
                  <a:pt x="3" y="25"/>
                </a:cubicBezTo>
                <a:cubicBezTo>
                  <a:pt x="7" y="13"/>
                  <a:pt x="7" y="13"/>
                  <a:pt x="7" y="13"/>
                </a:cubicBezTo>
                <a:cubicBezTo>
                  <a:pt x="7" y="12"/>
                  <a:pt x="7" y="12"/>
                  <a:pt x="7" y="12"/>
                </a:cubicBezTo>
                <a:cubicBezTo>
                  <a:pt x="7" y="12"/>
                  <a:pt x="7" y="12"/>
                  <a:pt x="7" y="12"/>
                </a:cubicBezTo>
                <a:cubicBezTo>
                  <a:pt x="8" y="9"/>
                  <a:pt x="8" y="9"/>
                  <a:pt x="8" y="9"/>
                </a:cubicBezTo>
                <a:cubicBezTo>
                  <a:pt x="12" y="11"/>
                  <a:pt x="12" y="11"/>
                  <a:pt x="12" y="11"/>
                </a:cubicBezTo>
                <a:cubicBezTo>
                  <a:pt x="13" y="11"/>
                  <a:pt x="14" y="11"/>
                  <a:pt x="14" y="11"/>
                </a:cubicBezTo>
                <a:cubicBezTo>
                  <a:pt x="15" y="9"/>
                  <a:pt x="15" y="9"/>
                  <a:pt x="15" y="9"/>
                </a:cubicBezTo>
                <a:cubicBezTo>
                  <a:pt x="25" y="9"/>
                  <a:pt x="25" y="9"/>
                  <a:pt x="25" y="9"/>
                </a:cubicBezTo>
                <a:cubicBezTo>
                  <a:pt x="32" y="6"/>
                  <a:pt x="32" y="6"/>
                  <a:pt x="32" y="6"/>
                </a:cubicBezTo>
                <a:cubicBezTo>
                  <a:pt x="32" y="8"/>
                  <a:pt x="32" y="8"/>
                  <a:pt x="32" y="8"/>
                </a:cubicBezTo>
                <a:cubicBezTo>
                  <a:pt x="42" y="8"/>
                  <a:pt x="42" y="8"/>
                  <a:pt x="42" y="8"/>
                </a:cubicBezTo>
                <a:cubicBezTo>
                  <a:pt x="42" y="9"/>
                  <a:pt x="42" y="9"/>
                  <a:pt x="42" y="9"/>
                </a:cubicBezTo>
                <a:cubicBezTo>
                  <a:pt x="52" y="9"/>
                  <a:pt x="52" y="9"/>
                  <a:pt x="52" y="9"/>
                </a:cubicBezTo>
                <a:cubicBezTo>
                  <a:pt x="52" y="11"/>
                  <a:pt x="52" y="11"/>
                  <a:pt x="52" y="11"/>
                </a:cubicBezTo>
                <a:cubicBezTo>
                  <a:pt x="59" y="11"/>
                  <a:pt x="59" y="11"/>
                  <a:pt x="59" y="11"/>
                </a:cubicBezTo>
                <a:cubicBezTo>
                  <a:pt x="59" y="12"/>
                  <a:pt x="59" y="12"/>
                  <a:pt x="59" y="12"/>
                </a:cubicBezTo>
                <a:cubicBezTo>
                  <a:pt x="61" y="12"/>
                  <a:pt x="63" y="12"/>
                  <a:pt x="66" y="11"/>
                </a:cubicBezTo>
                <a:cubicBezTo>
                  <a:pt x="71" y="9"/>
                  <a:pt x="71" y="9"/>
                  <a:pt x="71" y="9"/>
                </a:cubicBezTo>
                <a:cubicBezTo>
                  <a:pt x="72" y="11"/>
                  <a:pt x="72" y="11"/>
                  <a:pt x="72" y="11"/>
                </a:cubicBezTo>
                <a:cubicBezTo>
                  <a:pt x="72" y="11"/>
                  <a:pt x="72" y="11"/>
                  <a:pt x="72" y="11"/>
                </a:cubicBezTo>
                <a:cubicBezTo>
                  <a:pt x="89" y="11"/>
                  <a:pt x="89" y="11"/>
                  <a:pt x="89" y="11"/>
                </a:cubicBezTo>
                <a:cubicBezTo>
                  <a:pt x="89" y="12"/>
                  <a:pt x="89" y="12"/>
                  <a:pt x="89" y="12"/>
                </a:cubicBezTo>
                <a:cubicBezTo>
                  <a:pt x="91" y="12"/>
                  <a:pt x="93" y="13"/>
                  <a:pt x="95" y="13"/>
                </a:cubicBezTo>
                <a:cubicBezTo>
                  <a:pt x="97" y="13"/>
                  <a:pt x="99" y="13"/>
                  <a:pt x="102" y="13"/>
                </a:cubicBezTo>
                <a:cubicBezTo>
                  <a:pt x="104" y="13"/>
                  <a:pt x="104" y="13"/>
                  <a:pt x="104" y="13"/>
                </a:cubicBezTo>
                <a:cubicBezTo>
                  <a:pt x="106" y="10"/>
                  <a:pt x="106" y="10"/>
                  <a:pt x="106" y="10"/>
                </a:cubicBezTo>
                <a:cubicBezTo>
                  <a:pt x="106" y="8"/>
                  <a:pt x="106" y="8"/>
                  <a:pt x="106" y="8"/>
                </a:cubicBezTo>
                <a:cubicBezTo>
                  <a:pt x="120" y="8"/>
                  <a:pt x="120" y="8"/>
                  <a:pt x="120" y="8"/>
                </a:cubicBezTo>
                <a:cubicBezTo>
                  <a:pt x="120" y="8"/>
                  <a:pt x="120" y="8"/>
                  <a:pt x="120" y="8"/>
                </a:cubicBezTo>
                <a:cubicBezTo>
                  <a:pt x="121" y="8"/>
                  <a:pt x="121" y="8"/>
                  <a:pt x="121" y="8"/>
                </a:cubicBezTo>
                <a:cubicBezTo>
                  <a:pt x="124" y="7"/>
                  <a:pt x="124" y="7"/>
                  <a:pt x="124" y="7"/>
                </a:cubicBezTo>
                <a:cubicBezTo>
                  <a:pt x="125" y="8"/>
                  <a:pt x="125" y="8"/>
                  <a:pt x="125" y="8"/>
                </a:cubicBezTo>
                <a:cubicBezTo>
                  <a:pt x="126" y="8"/>
                  <a:pt x="126" y="8"/>
                  <a:pt x="126" y="8"/>
                </a:cubicBezTo>
                <a:cubicBezTo>
                  <a:pt x="128" y="8"/>
                  <a:pt x="129" y="9"/>
                  <a:pt x="130" y="10"/>
                </a:cubicBezTo>
                <a:cubicBezTo>
                  <a:pt x="135" y="8"/>
                  <a:pt x="135" y="8"/>
                  <a:pt x="135" y="8"/>
                </a:cubicBezTo>
                <a:cubicBezTo>
                  <a:pt x="136" y="11"/>
                  <a:pt x="136" y="11"/>
                  <a:pt x="136" y="11"/>
                </a:cubicBezTo>
                <a:cubicBezTo>
                  <a:pt x="138" y="11"/>
                  <a:pt x="139" y="11"/>
                  <a:pt x="139" y="12"/>
                </a:cubicBezTo>
                <a:cubicBezTo>
                  <a:pt x="140" y="12"/>
                  <a:pt x="140" y="12"/>
                  <a:pt x="140" y="12"/>
                </a:cubicBezTo>
                <a:cubicBezTo>
                  <a:pt x="141" y="11"/>
                  <a:pt x="141" y="11"/>
                  <a:pt x="142" y="11"/>
                </a:cubicBezTo>
                <a:cubicBezTo>
                  <a:pt x="142" y="11"/>
                  <a:pt x="142" y="11"/>
                  <a:pt x="142" y="11"/>
                </a:cubicBezTo>
                <a:cubicBezTo>
                  <a:pt x="144" y="11"/>
                  <a:pt x="144" y="11"/>
                  <a:pt x="144" y="11"/>
                </a:cubicBezTo>
                <a:cubicBezTo>
                  <a:pt x="144" y="11"/>
                  <a:pt x="145" y="11"/>
                  <a:pt x="146" y="11"/>
                </a:cubicBezTo>
                <a:cubicBezTo>
                  <a:pt x="152" y="11"/>
                  <a:pt x="152" y="11"/>
                  <a:pt x="152" y="11"/>
                </a:cubicBezTo>
                <a:cubicBezTo>
                  <a:pt x="152" y="11"/>
                  <a:pt x="152" y="10"/>
                  <a:pt x="153" y="10"/>
                </a:cubicBezTo>
                <a:cubicBezTo>
                  <a:pt x="153" y="9"/>
                  <a:pt x="153" y="9"/>
                  <a:pt x="153" y="9"/>
                </a:cubicBezTo>
                <a:cubicBezTo>
                  <a:pt x="159" y="9"/>
                  <a:pt x="159" y="9"/>
                  <a:pt x="159" y="9"/>
                </a:cubicBezTo>
                <a:cubicBezTo>
                  <a:pt x="160" y="10"/>
                  <a:pt x="162" y="10"/>
                  <a:pt x="163" y="10"/>
                </a:cubicBezTo>
                <a:cubicBezTo>
                  <a:pt x="163" y="11"/>
                  <a:pt x="164" y="11"/>
                  <a:pt x="164" y="11"/>
                </a:cubicBezTo>
                <a:cubicBezTo>
                  <a:pt x="165" y="11"/>
                  <a:pt x="166" y="10"/>
                  <a:pt x="166" y="10"/>
                </a:cubicBezTo>
                <a:cubicBezTo>
                  <a:pt x="170" y="8"/>
                  <a:pt x="175" y="6"/>
                  <a:pt x="181" y="7"/>
                </a:cubicBezTo>
                <a:cubicBezTo>
                  <a:pt x="182" y="7"/>
                  <a:pt x="182" y="7"/>
                  <a:pt x="182" y="7"/>
                </a:cubicBezTo>
                <a:cubicBezTo>
                  <a:pt x="192" y="5"/>
                  <a:pt x="192" y="5"/>
                  <a:pt x="192" y="5"/>
                </a:cubicBezTo>
                <a:cubicBezTo>
                  <a:pt x="194" y="8"/>
                  <a:pt x="194" y="8"/>
                  <a:pt x="194" y="8"/>
                </a:cubicBezTo>
                <a:cubicBezTo>
                  <a:pt x="198" y="8"/>
                  <a:pt x="198" y="8"/>
                  <a:pt x="198" y="8"/>
                </a:cubicBezTo>
                <a:cubicBezTo>
                  <a:pt x="198" y="9"/>
                  <a:pt x="198" y="9"/>
                  <a:pt x="198" y="9"/>
                </a:cubicBezTo>
                <a:cubicBezTo>
                  <a:pt x="205" y="9"/>
                  <a:pt x="205" y="9"/>
                  <a:pt x="205" y="9"/>
                </a:cubicBezTo>
                <a:cubicBezTo>
                  <a:pt x="205" y="11"/>
                  <a:pt x="205" y="11"/>
                  <a:pt x="205" y="11"/>
                </a:cubicBezTo>
                <a:cubicBezTo>
                  <a:pt x="207" y="11"/>
                  <a:pt x="207" y="11"/>
                  <a:pt x="207" y="11"/>
                </a:cubicBezTo>
                <a:cubicBezTo>
                  <a:pt x="215" y="7"/>
                  <a:pt x="215" y="7"/>
                  <a:pt x="215" y="7"/>
                </a:cubicBezTo>
                <a:cubicBezTo>
                  <a:pt x="215" y="13"/>
                  <a:pt x="215" y="13"/>
                  <a:pt x="215" y="13"/>
                </a:cubicBezTo>
                <a:cubicBezTo>
                  <a:pt x="216" y="13"/>
                  <a:pt x="218" y="13"/>
                  <a:pt x="220" y="13"/>
                </a:cubicBezTo>
                <a:cubicBezTo>
                  <a:pt x="220" y="11"/>
                  <a:pt x="220" y="11"/>
                  <a:pt x="220" y="11"/>
                </a:cubicBezTo>
                <a:cubicBezTo>
                  <a:pt x="222" y="11"/>
                  <a:pt x="222" y="11"/>
                  <a:pt x="222" y="11"/>
                </a:cubicBezTo>
                <a:cubicBezTo>
                  <a:pt x="222" y="10"/>
                  <a:pt x="222" y="10"/>
                  <a:pt x="222" y="10"/>
                </a:cubicBezTo>
                <a:cubicBezTo>
                  <a:pt x="228" y="9"/>
                  <a:pt x="228" y="9"/>
                  <a:pt x="228" y="9"/>
                </a:cubicBezTo>
                <a:cubicBezTo>
                  <a:pt x="230" y="9"/>
                  <a:pt x="231" y="10"/>
                  <a:pt x="232" y="11"/>
                </a:cubicBezTo>
                <a:cubicBezTo>
                  <a:pt x="239" y="11"/>
                  <a:pt x="239" y="11"/>
                  <a:pt x="239" y="11"/>
                </a:cubicBezTo>
                <a:cubicBezTo>
                  <a:pt x="239" y="7"/>
                  <a:pt x="239" y="7"/>
                  <a:pt x="239" y="7"/>
                </a:cubicBezTo>
                <a:cubicBezTo>
                  <a:pt x="247" y="11"/>
                  <a:pt x="247" y="11"/>
                  <a:pt x="247" y="11"/>
                </a:cubicBezTo>
                <a:cubicBezTo>
                  <a:pt x="249" y="11"/>
                  <a:pt x="249" y="11"/>
                  <a:pt x="249" y="11"/>
                </a:cubicBezTo>
                <a:cubicBezTo>
                  <a:pt x="251" y="10"/>
                  <a:pt x="254" y="9"/>
                  <a:pt x="258" y="10"/>
                </a:cubicBezTo>
                <a:cubicBezTo>
                  <a:pt x="258" y="10"/>
                  <a:pt x="258" y="10"/>
                  <a:pt x="258" y="10"/>
                </a:cubicBezTo>
                <a:cubicBezTo>
                  <a:pt x="260" y="9"/>
                  <a:pt x="260" y="9"/>
                  <a:pt x="260" y="9"/>
                </a:cubicBezTo>
                <a:cubicBezTo>
                  <a:pt x="262" y="9"/>
                  <a:pt x="264" y="10"/>
                  <a:pt x="269" y="12"/>
                </a:cubicBezTo>
                <a:cubicBezTo>
                  <a:pt x="279" y="8"/>
                  <a:pt x="279" y="8"/>
                  <a:pt x="279" y="8"/>
                </a:cubicBezTo>
                <a:cubicBezTo>
                  <a:pt x="279" y="12"/>
                  <a:pt x="279" y="12"/>
                  <a:pt x="279" y="12"/>
                </a:cubicBezTo>
                <a:cubicBezTo>
                  <a:pt x="280" y="12"/>
                  <a:pt x="280" y="12"/>
                  <a:pt x="280" y="12"/>
                </a:cubicBezTo>
                <a:cubicBezTo>
                  <a:pt x="280" y="9"/>
                  <a:pt x="280" y="9"/>
                  <a:pt x="280" y="9"/>
                </a:cubicBezTo>
                <a:cubicBezTo>
                  <a:pt x="287" y="9"/>
                  <a:pt x="287" y="9"/>
                  <a:pt x="287" y="9"/>
                </a:cubicBezTo>
                <a:cubicBezTo>
                  <a:pt x="287" y="8"/>
                  <a:pt x="287" y="8"/>
                  <a:pt x="287" y="8"/>
                </a:cubicBezTo>
                <a:cubicBezTo>
                  <a:pt x="294" y="9"/>
                  <a:pt x="294" y="9"/>
                  <a:pt x="294" y="9"/>
                </a:cubicBezTo>
                <a:cubicBezTo>
                  <a:pt x="300" y="10"/>
                  <a:pt x="300" y="10"/>
                  <a:pt x="300" y="10"/>
                </a:cubicBezTo>
                <a:cubicBezTo>
                  <a:pt x="301" y="10"/>
                  <a:pt x="301" y="10"/>
                  <a:pt x="302" y="10"/>
                </a:cubicBezTo>
                <a:cubicBezTo>
                  <a:pt x="303" y="8"/>
                  <a:pt x="303" y="8"/>
                  <a:pt x="303" y="8"/>
                </a:cubicBezTo>
                <a:cubicBezTo>
                  <a:pt x="305" y="8"/>
                  <a:pt x="305" y="8"/>
                  <a:pt x="305" y="8"/>
                </a:cubicBezTo>
                <a:cubicBezTo>
                  <a:pt x="307" y="7"/>
                  <a:pt x="309" y="6"/>
                  <a:pt x="311" y="7"/>
                </a:cubicBezTo>
                <a:cubicBezTo>
                  <a:pt x="311" y="5"/>
                  <a:pt x="311" y="5"/>
                  <a:pt x="311" y="5"/>
                </a:cubicBezTo>
                <a:cubicBezTo>
                  <a:pt x="321" y="8"/>
                  <a:pt x="321" y="8"/>
                  <a:pt x="321" y="8"/>
                </a:cubicBezTo>
                <a:cubicBezTo>
                  <a:pt x="333" y="8"/>
                  <a:pt x="333" y="8"/>
                  <a:pt x="333" y="8"/>
                </a:cubicBezTo>
                <a:cubicBezTo>
                  <a:pt x="340" y="6"/>
                  <a:pt x="340" y="6"/>
                  <a:pt x="340" y="6"/>
                </a:cubicBezTo>
                <a:cubicBezTo>
                  <a:pt x="340" y="9"/>
                  <a:pt x="340" y="9"/>
                  <a:pt x="340" y="9"/>
                </a:cubicBezTo>
                <a:cubicBezTo>
                  <a:pt x="344" y="9"/>
                  <a:pt x="344" y="9"/>
                  <a:pt x="344" y="9"/>
                </a:cubicBezTo>
                <a:cubicBezTo>
                  <a:pt x="345" y="11"/>
                  <a:pt x="345" y="11"/>
                  <a:pt x="345" y="11"/>
                </a:cubicBezTo>
                <a:cubicBezTo>
                  <a:pt x="348" y="11"/>
                  <a:pt x="352" y="10"/>
                  <a:pt x="355" y="11"/>
                </a:cubicBezTo>
                <a:cubicBezTo>
                  <a:pt x="357" y="12"/>
                  <a:pt x="357" y="12"/>
                  <a:pt x="357" y="12"/>
                </a:cubicBezTo>
                <a:cubicBezTo>
                  <a:pt x="361" y="11"/>
                  <a:pt x="361" y="11"/>
                  <a:pt x="361" y="11"/>
                </a:cubicBezTo>
                <a:cubicBezTo>
                  <a:pt x="361" y="8"/>
                  <a:pt x="361" y="8"/>
                  <a:pt x="361" y="8"/>
                </a:cubicBezTo>
                <a:cubicBezTo>
                  <a:pt x="367" y="8"/>
                  <a:pt x="367" y="8"/>
                  <a:pt x="367" y="8"/>
                </a:cubicBezTo>
                <a:cubicBezTo>
                  <a:pt x="370" y="7"/>
                  <a:pt x="370" y="7"/>
                  <a:pt x="370" y="7"/>
                </a:cubicBezTo>
                <a:cubicBezTo>
                  <a:pt x="371" y="7"/>
                  <a:pt x="373" y="7"/>
                  <a:pt x="374" y="7"/>
                </a:cubicBezTo>
                <a:cubicBezTo>
                  <a:pt x="378" y="7"/>
                  <a:pt x="382" y="8"/>
                  <a:pt x="385" y="9"/>
                </a:cubicBezTo>
                <a:cubicBezTo>
                  <a:pt x="385" y="9"/>
                  <a:pt x="385" y="9"/>
                  <a:pt x="385" y="9"/>
                </a:cubicBezTo>
                <a:cubicBezTo>
                  <a:pt x="387" y="9"/>
                  <a:pt x="387" y="9"/>
                  <a:pt x="387" y="9"/>
                </a:cubicBezTo>
                <a:cubicBezTo>
                  <a:pt x="387" y="8"/>
                  <a:pt x="387" y="8"/>
                  <a:pt x="387" y="8"/>
                </a:cubicBezTo>
                <a:cubicBezTo>
                  <a:pt x="392" y="8"/>
                  <a:pt x="392" y="8"/>
                  <a:pt x="392" y="8"/>
                </a:cubicBezTo>
                <a:cubicBezTo>
                  <a:pt x="398" y="7"/>
                  <a:pt x="398" y="7"/>
                  <a:pt x="398" y="7"/>
                </a:cubicBezTo>
                <a:cubicBezTo>
                  <a:pt x="398" y="8"/>
                  <a:pt x="398" y="8"/>
                  <a:pt x="398" y="8"/>
                </a:cubicBezTo>
                <a:cubicBezTo>
                  <a:pt x="403" y="8"/>
                  <a:pt x="403" y="8"/>
                  <a:pt x="403" y="8"/>
                </a:cubicBezTo>
                <a:cubicBezTo>
                  <a:pt x="403" y="1"/>
                  <a:pt x="403" y="1"/>
                  <a:pt x="403" y="1"/>
                </a:cubicBezTo>
                <a:cubicBezTo>
                  <a:pt x="412" y="4"/>
                  <a:pt x="412" y="4"/>
                  <a:pt x="412" y="4"/>
                </a:cubicBezTo>
                <a:cubicBezTo>
                  <a:pt x="414" y="4"/>
                  <a:pt x="416" y="5"/>
                  <a:pt x="417" y="7"/>
                </a:cubicBezTo>
                <a:cubicBezTo>
                  <a:pt x="418" y="7"/>
                  <a:pt x="418" y="7"/>
                  <a:pt x="418" y="7"/>
                </a:cubicBezTo>
                <a:cubicBezTo>
                  <a:pt x="419" y="7"/>
                  <a:pt x="419" y="7"/>
                  <a:pt x="419" y="7"/>
                </a:cubicBezTo>
                <a:cubicBezTo>
                  <a:pt x="419" y="8"/>
                  <a:pt x="420" y="8"/>
                  <a:pt x="420" y="8"/>
                </a:cubicBezTo>
                <a:cubicBezTo>
                  <a:pt x="421" y="8"/>
                  <a:pt x="421" y="8"/>
                  <a:pt x="422" y="8"/>
                </a:cubicBezTo>
                <a:cubicBezTo>
                  <a:pt x="422" y="8"/>
                  <a:pt x="422" y="8"/>
                  <a:pt x="422" y="8"/>
                </a:cubicBezTo>
                <a:cubicBezTo>
                  <a:pt x="431" y="8"/>
                  <a:pt x="431" y="8"/>
                  <a:pt x="431" y="8"/>
                </a:cubicBezTo>
                <a:cubicBezTo>
                  <a:pt x="431" y="9"/>
                  <a:pt x="431" y="9"/>
                  <a:pt x="431" y="9"/>
                </a:cubicBezTo>
                <a:cubicBezTo>
                  <a:pt x="437" y="9"/>
                  <a:pt x="437" y="9"/>
                  <a:pt x="437" y="9"/>
                </a:cubicBezTo>
                <a:cubicBezTo>
                  <a:pt x="443" y="8"/>
                  <a:pt x="443" y="8"/>
                  <a:pt x="443" y="8"/>
                </a:cubicBezTo>
                <a:cubicBezTo>
                  <a:pt x="443" y="9"/>
                  <a:pt x="443" y="9"/>
                  <a:pt x="443" y="9"/>
                </a:cubicBezTo>
                <a:cubicBezTo>
                  <a:pt x="443" y="9"/>
                  <a:pt x="443" y="9"/>
                  <a:pt x="443" y="9"/>
                </a:cubicBezTo>
                <a:cubicBezTo>
                  <a:pt x="445" y="10"/>
                  <a:pt x="445" y="10"/>
                  <a:pt x="445" y="10"/>
                </a:cubicBezTo>
                <a:cubicBezTo>
                  <a:pt x="447" y="10"/>
                  <a:pt x="447" y="10"/>
                  <a:pt x="447" y="10"/>
                </a:cubicBezTo>
                <a:cubicBezTo>
                  <a:pt x="453" y="7"/>
                  <a:pt x="453" y="7"/>
                  <a:pt x="453" y="7"/>
                </a:cubicBezTo>
                <a:cubicBezTo>
                  <a:pt x="453" y="8"/>
                  <a:pt x="453" y="8"/>
                  <a:pt x="453" y="8"/>
                </a:cubicBezTo>
                <a:cubicBezTo>
                  <a:pt x="463" y="7"/>
                  <a:pt x="463" y="7"/>
                  <a:pt x="463" y="7"/>
                </a:cubicBezTo>
                <a:cubicBezTo>
                  <a:pt x="463" y="7"/>
                  <a:pt x="463" y="7"/>
                  <a:pt x="463" y="7"/>
                </a:cubicBezTo>
                <a:cubicBezTo>
                  <a:pt x="468" y="7"/>
                  <a:pt x="468" y="7"/>
                  <a:pt x="468" y="7"/>
                </a:cubicBezTo>
                <a:cubicBezTo>
                  <a:pt x="468" y="6"/>
                  <a:pt x="468" y="6"/>
                  <a:pt x="468" y="6"/>
                </a:cubicBezTo>
                <a:cubicBezTo>
                  <a:pt x="479" y="6"/>
                  <a:pt x="479" y="6"/>
                  <a:pt x="479" y="6"/>
                </a:cubicBezTo>
                <a:cubicBezTo>
                  <a:pt x="480" y="7"/>
                  <a:pt x="480" y="7"/>
                  <a:pt x="480" y="7"/>
                </a:cubicBezTo>
                <a:cubicBezTo>
                  <a:pt x="488" y="6"/>
                  <a:pt x="488" y="6"/>
                  <a:pt x="488" y="6"/>
                </a:cubicBezTo>
                <a:cubicBezTo>
                  <a:pt x="488" y="8"/>
                  <a:pt x="488" y="8"/>
                  <a:pt x="488" y="8"/>
                </a:cubicBezTo>
                <a:cubicBezTo>
                  <a:pt x="496" y="8"/>
                  <a:pt x="496" y="8"/>
                  <a:pt x="496" y="8"/>
                </a:cubicBezTo>
                <a:cubicBezTo>
                  <a:pt x="496" y="9"/>
                  <a:pt x="496" y="9"/>
                  <a:pt x="496" y="9"/>
                </a:cubicBezTo>
                <a:cubicBezTo>
                  <a:pt x="500" y="9"/>
                  <a:pt x="500" y="9"/>
                  <a:pt x="500" y="9"/>
                </a:cubicBezTo>
                <a:cubicBezTo>
                  <a:pt x="504" y="9"/>
                  <a:pt x="504" y="9"/>
                  <a:pt x="504" y="9"/>
                </a:cubicBezTo>
                <a:cubicBezTo>
                  <a:pt x="504" y="10"/>
                  <a:pt x="504" y="10"/>
                  <a:pt x="504" y="10"/>
                </a:cubicBezTo>
                <a:cubicBezTo>
                  <a:pt x="505" y="10"/>
                  <a:pt x="505" y="10"/>
                  <a:pt x="505" y="10"/>
                </a:cubicBezTo>
                <a:cubicBezTo>
                  <a:pt x="511" y="7"/>
                  <a:pt x="511" y="7"/>
                  <a:pt x="511" y="7"/>
                </a:cubicBezTo>
                <a:cubicBezTo>
                  <a:pt x="512" y="11"/>
                  <a:pt x="512" y="11"/>
                  <a:pt x="512" y="11"/>
                </a:cubicBezTo>
                <a:cubicBezTo>
                  <a:pt x="517" y="10"/>
                  <a:pt x="517" y="10"/>
                  <a:pt x="517" y="10"/>
                </a:cubicBezTo>
                <a:cubicBezTo>
                  <a:pt x="518" y="12"/>
                  <a:pt x="518" y="12"/>
                  <a:pt x="518" y="12"/>
                </a:cubicBezTo>
                <a:cubicBezTo>
                  <a:pt x="520" y="11"/>
                  <a:pt x="522" y="11"/>
                  <a:pt x="524" y="11"/>
                </a:cubicBezTo>
                <a:cubicBezTo>
                  <a:pt x="524" y="10"/>
                  <a:pt x="524" y="10"/>
                  <a:pt x="524" y="10"/>
                </a:cubicBezTo>
                <a:cubicBezTo>
                  <a:pt x="551" y="13"/>
                  <a:pt x="551" y="13"/>
                  <a:pt x="551" y="13"/>
                </a:cubicBezTo>
                <a:cubicBezTo>
                  <a:pt x="552" y="11"/>
                  <a:pt x="552" y="11"/>
                  <a:pt x="552" y="11"/>
                </a:cubicBezTo>
                <a:cubicBezTo>
                  <a:pt x="555" y="11"/>
                  <a:pt x="555" y="11"/>
                  <a:pt x="555" y="11"/>
                </a:cubicBezTo>
                <a:cubicBezTo>
                  <a:pt x="555" y="9"/>
                  <a:pt x="555" y="9"/>
                  <a:pt x="555" y="9"/>
                </a:cubicBezTo>
                <a:cubicBezTo>
                  <a:pt x="569" y="9"/>
                  <a:pt x="569" y="9"/>
                  <a:pt x="569" y="9"/>
                </a:cubicBezTo>
                <a:cubicBezTo>
                  <a:pt x="569" y="11"/>
                  <a:pt x="569" y="11"/>
                  <a:pt x="569" y="11"/>
                </a:cubicBezTo>
                <a:cubicBezTo>
                  <a:pt x="575" y="11"/>
                  <a:pt x="575" y="11"/>
                  <a:pt x="575" y="11"/>
                </a:cubicBezTo>
                <a:cubicBezTo>
                  <a:pt x="575" y="13"/>
                  <a:pt x="575" y="13"/>
                  <a:pt x="575" y="13"/>
                </a:cubicBezTo>
                <a:cubicBezTo>
                  <a:pt x="576" y="13"/>
                  <a:pt x="576" y="13"/>
                  <a:pt x="576" y="13"/>
                </a:cubicBezTo>
                <a:cubicBezTo>
                  <a:pt x="576" y="9"/>
                  <a:pt x="576" y="9"/>
                  <a:pt x="576" y="9"/>
                </a:cubicBezTo>
                <a:cubicBezTo>
                  <a:pt x="583" y="11"/>
                  <a:pt x="583" y="11"/>
                  <a:pt x="583" y="11"/>
                </a:cubicBezTo>
                <a:cubicBezTo>
                  <a:pt x="583" y="6"/>
                  <a:pt x="583" y="6"/>
                  <a:pt x="583" y="6"/>
                </a:cubicBezTo>
                <a:cubicBezTo>
                  <a:pt x="591" y="9"/>
                  <a:pt x="591" y="9"/>
                  <a:pt x="591" y="9"/>
                </a:cubicBezTo>
                <a:cubicBezTo>
                  <a:pt x="593" y="9"/>
                  <a:pt x="593" y="9"/>
                  <a:pt x="593" y="9"/>
                </a:cubicBezTo>
                <a:cubicBezTo>
                  <a:pt x="593" y="8"/>
                  <a:pt x="593" y="8"/>
                  <a:pt x="593" y="8"/>
                </a:cubicBezTo>
                <a:cubicBezTo>
                  <a:pt x="607" y="8"/>
                  <a:pt x="607" y="8"/>
                  <a:pt x="607" y="8"/>
                </a:cubicBezTo>
                <a:cubicBezTo>
                  <a:pt x="608" y="8"/>
                  <a:pt x="608" y="8"/>
                  <a:pt x="609" y="8"/>
                </a:cubicBezTo>
                <a:cubicBezTo>
                  <a:pt x="612" y="8"/>
                  <a:pt x="612" y="8"/>
                  <a:pt x="612" y="8"/>
                </a:cubicBezTo>
                <a:cubicBezTo>
                  <a:pt x="612" y="8"/>
                  <a:pt x="613" y="8"/>
                  <a:pt x="613" y="8"/>
                </a:cubicBezTo>
                <a:cubicBezTo>
                  <a:pt x="614" y="8"/>
                  <a:pt x="614" y="8"/>
                  <a:pt x="614" y="8"/>
                </a:cubicBezTo>
                <a:cubicBezTo>
                  <a:pt x="614" y="8"/>
                  <a:pt x="615" y="8"/>
                  <a:pt x="615" y="8"/>
                </a:cubicBezTo>
                <a:cubicBezTo>
                  <a:pt x="616" y="8"/>
                  <a:pt x="617" y="8"/>
                  <a:pt x="618" y="9"/>
                </a:cubicBezTo>
                <a:cubicBezTo>
                  <a:pt x="624" y="7"/>
                  <a:pt x="624" y="7"/>
                  <a:pt x="624" y="7"/>
                </a:cubicBezTo>
                <a:cubicBezTo>
                  <a:pt x="625" y="9"/>
                  <a:pt x="625" y="9"/>
                  <a:pt x="625" y="9"/>
                </a:cubicBezTo>
                <a:cubicBezTo>
                  <a:pt x="629" y="8"/>
                  <a:pt x="629" y="8"/>
                  <a:pt x="629" y="8"/>
                </a:cubicBezTo>
                <a:cubicBezTo>
                  <a:pt x="630" y="11"/>
                  <a:pt x="630" y="11"/>
                  <a:pt x="630" y="11"/>
                </a:cubicBezTo>
                <a:cubicBezTo>
                  <a:pt x="637" y="8"/>
                  <a:pt x="637" y="8"/>
                  <a:pt x="637" y="8"/>
                </a:cubicBezTo>
                <a:cubicBezTo>
                  <a:pt x="637" y="12"/>
                  <a:pt x="637" y="12"/>
                  <a:pt x="637" y="12"/>
                </a:cubicBezTo>
                <a:cubicBezTo>
                  <a:pt x="646" y="12"/>
                  <a:pt x="646" y="12"/>
                  <a:pt x="646" y="12"/>
                </a:cubicBezTo>
                <a:cubicBezTo>
                  <a:pt x="646" y="13"/>
                  <a:pt x="646" y="13"/>
                  <a:pt x="646" y="13"/>
                </a:cubicBezTo>
                <a:cubicBezTo>
                  <a:pt x="653" y="14"/>
                  <a:pt x="653" y="14"/>
                  <a:pt x="653" y="14"/>
                </a:cubicBezTo>
                <a:cubicBezTo>
                  <a:pt x="653" y="13"/>
                  <a:pt x="653" y="13"/>
                  <a:pt x="653" y="13"/>
                </a:cubicBezTo>
                <a:cubicBezTo>
                  <a:pt x="659" y="13"/>
                  <a:pt x="659" y="13"/>
                  <a:pt x="659" y="13"/>
                </a:cubicBezTo>
                <a:cubicBezTo>
                  <a:pt x="659" y="13"/>
                  <a:pt x="659" y="13"/>
                  <a:pt x="659" y="13"/>
                </a:cubicBezTo>
                <a:cubicBezTo>
                  <a:pt x="664" y="12"/>
                  <a:pt x="664" y="12"/>
                  <a:pt x="664" y="12"/>
                </a:cubicBezTo>
                <a:cubicBezTo>
                  <a:pt x="664" y="12"/>
                  <a:pt x="665" y="12"/>
                  <a:pt x="665" y="12"/>
                </a:cubicBezTo>
                <a:cubicBezTo>
                  <a:pt x="668" y="12"/>
                  <a:pt x="668" y="12"/>
                  <a:pt x="668" y="12"/>
                </a:cubicBezTo>
                <a:cubicBezTo>
                  <a:pt x="669" y="13"/>
                  <a:pt x="669" y="13"/>
                  <a:pt x="669" y="13"/>
                </a:cubicBezTo>
                <a:cubicBezTo>
                  <a:pt x="670" y="13"/>
                  <a:pt x="670" y="13"/>
                  <a:pt x="670" y="13"/>
                </a:cubicBezTo>
                <a:cubicBezTo>
                  <a:pt x="670" y="11"/>
                  <a:pt x="670" y="11"/>
                  <a:pt x="670" y="11"/>
                </a:cubicBezTo>
                <a:cubicBezTo>
                  <a:pt x="672" y="11"/>
                  <a:pt x="672" y="11"/>
                  <a:pt x="672" y="11"/>
                </a:cubicBezTo>
                <a:cubicBezTo>
                  <a:pt x="672" y="7"/>
                  <a:pt x="672" y="7"/>
                  <a:pt x="672" y="7"/>
                </a:cubicBezTo>
                <a:cubicBezTo>
                  <a:pt x="680" y="10"/>
                  <a:pt x="680" y="10"/>
                  <a:pt x="680" y="10"/>
                </a:cubicBezTo>
                <a:cubicBezTo>
                  <a:pt x="681" y="10"/>
                  <a:pt x="681" y="10"/>
                  <a:pt x="682" y="10"/>
                </a:cubicBezTo>
                <a:cubicBezTo>
                  <a:pt x="693" y="8"/>
                  <a:pt x="693" y="8"/>
                  <a:pt x="693" y="8"/>
                </a:cubicBezTo>
                <a:cubicBezTo>
                  <a:pt x="693" y="7"/>
                  <a:pt x="693" y="7"/>
                  <a:pt x="693" y="7"/>
                </a:cubicBezTo>
                <a:cubicBezTo>
                  <a:pt x="696" y="8"/>
                  <a:pt x="696" y="8"/>
                  <a:pt x="696" y="8"/>
                </a:cubicBezTo>
                <a:cubicBezTo>
                  <a:pt x="699" y="7"/>
                  <a:pt x="699" y="7"/>
                  <a:pt x="699" y="7"/>
                </a:cubicBezTo>
                <a:cubicBezTo>
                  <a:pt x="699" y="8"/>
                  <a:pt x="699" y="8"/>
                  <a:pt x="699" y="8"/>
                </a:cubicBezTo>
                <a:cubicBezTo>
                  <a:pt x="706" y="10"/>
                  <a:pt x="706" y="10"/>
                  <a:pt x="706" y="10"/>
                </a:cubicBezTo>
                <a:cubicBezTo>
                  <a:pt x="706" y="9"/>
                  <a:pt x="706" y="9"/>
                  <a:pt x="706" y="9"/>
                </a:cubicBezTo>
                <a:cubicBezTo>
                  <a:pt x="710" y="9"/>
                  <a:pt x="710" y="9"/>
                  <a:pt x="710" y="9"/>
                </a:cubicBezTo>
                <a:cubicBezTo>
                  <a:pt x="710" y="8"/>
                  <a:pt x="710" y="8"/>
                  <a:pt x="710" y="8"/>
                </a:cubicBezTo>
                <a:cubicBezTo>
                  <a:pt x="723" y="8"/>
                  <a:pt x="723" y="8"/>
                  <a:pt x="723" y="8"/>
                </a:cubicBezTo>
                <a:cubicBezTo>
                  <a:pt x="730" y="7"/>
                  <a:pt x="730" y="7"/>
                  <a:pt x="730" y="7"/>
                </a:cubicBezTo>
                <a:cubicBezTo>
                  <a:pt x="730" y="9"/>
                  <a:pt x="730" y="9"/>
                  <a:pt x="730" y="9"/>
                </a:cubicBezTo>
                <a:cubicBezTo>
                  <a:pt x="732" y="9"/>
                  <a:pt x="732" y="9"/>
                  <a:pt x="732" y="9"/>
                </a:cubicBezTo>
                <a:cubicBezTo>
                  <a:pt x="733" y="11"/>
                  <a:pt x="733" y="11"/>
                  <a:pt x="733" y="11"/>
                </a:cubicBezTo>
                <a:cubicBezTo>
                  <a:pt x="738" y="12"/>
                  <a:pt x="738" y="12"/>
                  <a:pt x="738" y="12"/>
                </a:cubicBezTo>
                <a:cubicBezTo>
                  <a:pt x="738" y="10"/>
                  <a:pt x="738" y="10"/>
                  <a:pt x="738" y="10"/>
                </a:cubicBezTo>
                <a:cubicBezTo>
                  <a:pt x="746" y="12"/>
                  <a:pt x="746" y="12"/>
                  <a:pt x="746" y="12"/>
                </a:cubicBezTo>
                <a:cubicBezTo>
                  <a:pt x="747" y="11"/>
                  <a:pt x="747" y="11"/>
                  <a:pt x="747" y="11"/>
                </a:cubicBezTo>
                <a:cubicBezTo>
                  <a:pt x="749" y="10"/>
                  <a:pt x="749" y="10"/>
                  <a:pt x="749" y="10"/>
                </a:cubicBezTo>
                <a:cubicBezTo>
                  <a:pt x="752" y="8"/>
                  <a:pt x="757" y="9"/>
                  <a:pt x="761" y="10"/>
                </a:cubicBezTo>
                <a:cubicBezTo>
                  <a:pt x="761" y="9"/>
                  <a:pt x="761" y="9"/>
                  <a:pt x="761" y="9"/>
                </a:cubicBezTo>
                <a:cubicBezTo>
                  <a:pt x="772" y="9"/>
                  <a:pt x="772" y="9"/>
                  <a:pt x="772" y="9"/>
                </a:cubicBezTo>
                <a:cubicBezTo>
                  <a:pt x="774" y="7"/>
                  <a:pt x="774" y="7"/>
                  <a:pt x="774" y="7"/>
                </a:cubicBezTo>
                <a:cubicBezTo>
                  <a:pt x="777" y="8"/>
                  <a:pt x="777" y="8"/>
                  <a:pt x="777" y="8"/>
                </a:cubicBezTo>
                <a:cubicBezTo>
                  <a:pt x="777" y="7"/>
                  <a:pt x="777" y="7"/>
                  <a:pt x="777" y="7"/>
                </a:cubicBezTo>
                <a:cubicBezTo>
                  <a:pt x="782" y="8"/>
                  <a:pt x="782" y="8"/>
                  <a:pt x="782" y="8"/>
                </a:cubicBezTo>
                <a:cubicBezTo>
                  <a:pt x="782" y="0"/>
                  <a:pt x="782" y="0"/>
                  <a:pt x="782" y="0"/>
                </a:cubicBezTo>
                <a:cubicBezTo>
                  <a:pt x="791" y="5"/>
                  <a:pt x="791" y="5"/>
                  <a:pt x="791" y="5"/>
                </a:cubicBezTo>
                <a:cubicBezTo>
                  <a:pt x="791" y="6"/>
                  <a:pt x="792" y="6"/>
                  <a:pt x="793" y="7"/>
                </a:cubicBezTo>
                <a:cubicBezTo>
                  <a:pt x="799" y="7"/>
                  <a:pt x="799" y="7"/>
                  <a:pt x="799" y="7"/>
                </a:cubicBezTo>
                <a:cubicBezTo>
                  <a:pt x="799" y="8"/>
                  <a:pt x="799" y="8"/>
                  <a:pt x="799" y="8"/>
                </a:cubicBezTo>
                <a:cubicBezTo>
                  <a:pt x="800" y="8"/>
                  <a:pt x="800" y="8"/>
                  <a:pt x="800" y="8"/>
                </a:cubicBezTo>
                <a:cubicBezTo>
                  <a:pt x="800" y="8"/>
                  <a:pt x="800" y="8"/>
                  <a:pt x="800" y="8"/>
                </a:cubicBezTo>
                <a:cubicBezTo>
                  <a:pt x="817" y="5"/>
                  <a:pt x="817" y="5"/>
                  <a:pt x="817" y="5"/>
                </a:cubicBezTo>
                <a:cubicBezTo>
                  <a:pt x="818" y="7"/>
                  <a:pt x="818" y="7"/>
                  <a:pt x="818" y="7"/>
                </a:cubicBezTo>
                <a:cubicBezTo>
                  <a:pt x="818" y="7"/>
                  <a:pt x="819" y="7"/>
                  <a:pt x="820" y="7"/>
                </a:cubicBezTo>
                <a:cubicBezTo>
                  <a:pt x="822" y="7"/>
                  <a:pt x="822" y="7"/>
                  <a:pt x="822" y="7"/>
                </a:cubicBezTo>
                <a:cubicBezTo>
                  <a:pt x="826" y="8"/>
                  <a:pt x="826" y="8"/>
                  <a:pt x="826" y="8"/>
                </a:cubicBezTo>
                <a:cubicBezTo>
                  <a:pt x="826" y="10"/>
                  <a:pt x="826" y="10"/>
                  <a:pt x="826" y="10"/>
                </a:cubicBezTo>
                <a:cubicBezTo>
                  <a:pt x="830" y="11"/>
                  <a:pt x="830" y="11"/>
                  <a:pt x="830" y="11"/>
                </a:cubicBezTo>
                <a:cubicBezTo>
                  <a:pt x="836" y="8"/>
                  <a:pt x="836" y="8"/>
                  <a:pt x="836" y="8"/>
                </a:cubicBezTo>
                <a:cubicBezTo>
                  <a:pt x="836" y="12"/>
                  <a:pt x="836" y="12"/>
                  <a:pt x="836" y="12"/>
                </a:cubicBezTo>
                <a:cubicBezTo>
                  <a:pt x="839" y="12"/>
                  <a:pt x="841" y="11"/>
                  <a:pt x="842" y="10"/>
                </a:cubicBezTo>
                <a:cubicBezTo>
                  <a:pt x="844" y="9"/>
                  <a:pt x="844" y="9"/>
                  <a:pt x="844" y="9"/>
                </a:cubicBezTo>
                <a:cubicBezTo>
                  <a:pt x="848" y="10"/>
                  <a:pt x="848" y="10"/>
                  <a:pt x="848" y="10"/>
                </a:cubicBezTo>
                <a:cubicBezTo>
                  <a:pt x="849" y="10"/>
                  <a:pt x="850" y="10"/>
                  <a:pt x="851" y="9"/>
                </a:cubicBezTo>
                <a:cubicBezTo>
                  <a:pt x="853" y="8"/>
                  <a:pt x="854" y="8"/>
                  <a:pt x="856" y="7"/>
                </a:cubicBezTo>
                <a:cubicBezTo>
                  <a:pt x="858" y="0"/>
                  <a:pt x="858" y="0"/>
                  <a:pt x="858" y="0"/>
                </a:cubicBezTo>
                <a:cubicBezTo>
                  <a:pt x="864" y="2"/>
                  <a:pt x="864" y="2"/>
                  <a:pt x="864" y="2"/>
                </a:cubicBezTo>
                <a:cubicBezTo>
                  <a:pt x="865" y="3"/>
                  <a:pt x="869" y="4"/>
                  <a:pt x="870" y="7"/>
                </a:cubicBezTo>
                <a:cubicBezTo>
                  <a:pt x="873" y="7"/>
                  <a:pt x="873" y="7"/>
                  <a:pt x="873" y="7"/>
                </a:cubicBezTo>
                <a:cubicBezTo>
                  <a:pt x="873" y="8"/>
                  <a:pt x="873" y="8"/>
                  <a:pt x="873" y="8"/>
                </a:cubicBezTo>
                <a:cubicBezTo>
                  <a:pt x="879" y="6"/>
                  <a:pt x="879" y="6"/>
                  <a:pt x="879" y="6"/>
                </a:cubicBezTo>
                <a:cubicBezTo>
                  <a:pt x="879" y="9"/>
                  <a:pt x="879" y="9"/>
                  <a:pt x="879" y="9"/>
                </a:cubicBezTo>
                <a:cubicBezTo>
                  <a:pt x="881" y="9"/>
                  <a:pt x="881" y="9"/>
                  <a:pt x="881" y="9"/>
                </a:cubicBezTo>
                <a:cubicBezTo>
                  <a:pt x="881" y="11"/>
                  <a:pt x="881" y="11"/>
                  <a:pt x="881" y="11"/>
                </a:cubicBezTo>
                <a:cubicBezTo>
                  <a:pt x="893" y="12"/>
                  <a:pt x="893" y="12"/>
                  <a:pt x="893" y="12"/>
                </a:cubicBezTo>
                <a:cubicBezTo>
                  <a:pt x="897" y="11"/>
                  <a:pt x="897" y="11"/>
                  <a:pt x="897" y="11"/>
                </a:cubicBezTo>
                <a:cubicBezTo>
                  <a:pt x="898" y="11"/>
                  <a:pt x="898" y="11"/>
                  <a:pt x="899" y="11"/>
                </a:cubicBezTo>
                <a:cubicBezTo>
                  <a:pt x="902" y="11"/>
                  <a:pt x="902" y="11"/>
                  <a:pt x="902" y="11"/>
                </a:cubicBezTo>
                <a:cubicBezTo>
                  <a:pt x="903" y="12"/>
                  <a:pt x="903" y="12"/>
                  <a:pt x="903" y="12"/>
                </a:cubicBezTo>
                <a:cubicBezTo>
                  <a:pt x="905" y="12"/>
                  <a:pt x="905" y="12"/>
                  <a:pt x="905" y="12"/>
                </a:cubicBezTo>
                <a:cubicBezTo>
                  <a:pt x="907" y="11"/>
                  <a:pt x="907" y="11"/>
                  <a:pt x="907" y="11"/>
                </a:cubicBezTo>
                <a:cubicBezTo>
                  <a:pt x="910" y="10"/>
                  <a:pt x="912" y="10"/>
                  <a:pt x="915" y="10"/>
                </a:cubicBezTo>
                <a:cubicBezTo>
                  <a:pt x="918" y="10"/>
                  <a:pt x="921" y="10"/>
                  <a:pt x="923" y="11"/>
                </a:cubicBezTo>
                <a:cubicBezTo>
                  <a:pt x="924" y="11"/>
                  <a:pt x="925" y="11"/>
                  <a:pt x="926" y="11"/>
                </a:cubicBezTo>
                <a:cubicBezTo>
                  <a:pt x="926" y="9"/>
                  <a:pt x="926" y="9"/>
                  <a:pt x="926" y="9"/>
                </a:cubicBezTo>
                <a:cubicBezTo>
                  <a:pt x="934" y="8"/>
                  <a:pt x="934" y="8"/>
                  <a:pt x="934" y="8"/>
                </a:cubicBezTo>
                <a:cubicBezTo>
                  <a:pt x="934" y="7"/>
                  <a:pt x="934" y="7"/>
                  <a:pt x="934" y="7"/>
                </a:cubicBezTo>
                <a:cubicBezTo>
                  <a:pt x="937" y="7"/>
                  <a:pt x="937" y="7"/>
                  <a:pt x="937" y="7"/>
                </a:cubicBezTo>
                <a:cubicBezTo>
                  <a:pt x="941" y="6"/>
                  <a:pt x="941" y="6"/>
                  <a:pt x="941" y="6"/>
                </a:cubicBezTo>
                <a:cubicBezTo>
                  <a:pt x="941" y="7"/>
                  <a:pt x="941" y="7"/>
                  <a:pt x="941" y="7"/>
                </a:cubicBezTo>
                <a:cubicBezTo>
                  <a:pt x="947" y="7"/>
                  <a:pt x="947" y="7"/>
                  <a:pt x="947" y="7"/>
                </a:cubicBezTo>
                <a:cubicBezTo>
                  <a:pt x="947" y="8"/>
                  <a:pt x="947" y="8"/>
                  <a:pt x="947" y="8"/>
                </a:cubicBezTo>
                <a:cubicBezTo>
                  <a:pt x="953" y="6"/>
                  <a:pt x="953" y="6"/>
                  <a:pt x="953" y="6"/>
                </a:cubicBezTo>
                <a:cubicBezTo>
                  <a:pt x="953" y="9"/>
                  <a:pt x="953" y="9"/>
                  <a:pt x="953" y="9"/>
                </a:cubicBezTo>
                <a:cubicBezTo>
                  <a:pt x="954" y="9"/>
                  <a:pt x="954" y="9"/>
                  <a:pt x="954" y="9"/>
                </a:cubicBezTo>
                <a:cubicBezTo>
                  <a:pt x="955" y="9"/>
                  <a:pt x="955" y="9"/>
                  <a:pt x="956" y="9"/>
                </a:cubicBezTo>
                <a:cubicBezTo>
                  <a:pt x="957" y="8"/>
                  <a:pt x="957" y="8"/>
                  <a:pt x="957" y="8"/>
                </a:cubicBezTo>
                <a:cubicBezTo>
                  <a:pt x="957" y="7"/>
                  <a:pt x="957" y="7"/>
                  <a:pt x="957" y="7"/>
                </a:cubicBezTo>
                <a:cubicBezTo>
                  <a:pt x="970" y="7"/>
                  <a:pt x="970" y="7"/>
                  <a:pt x="970" y="7"/>
                </a:cubicBezTo>
                <a:cubicBezTo>
                  <a:pt x="970" y="8"/>
                  <a:pt x="970" y="8"/>
                  <a:pt x="970" y="8"/>
                </a:cubicBezTo>
                <a:cubicBezTo>
                  <a:pt x="971" y="8"/>
                  <a:pt x="971" y="8"/>
                  <a:pt x="971" y="8"/>
                </a:cubicBezTo>
                <a:cubicBezTo>
                  <a:pt x="977" y="7"/>
                  <a:pt x="977" y="7"/>
                  <a:pt x="977" y="7"/>
                </a:cubicBezTo>
                <a:cubicBezTo>
                  <a:pt x="977" y="7"/>
                  <a:pt x="977" y="7"/>
                  <a:pt x="977" y="7"/>
                </a:cubicBezTo>
                <a:cubicBezTo>
                  <a:pt x="977" y="7"/>
                  <a:pt x="977" y="7"/>
                  <a:pt x="977" y="7"/>
                </a:cubicBezTo>
                <a:cubicBezTo>
                  <a:pt x="977" y="4"/>
                  <a:pt x="977" y="4"/>
                  <a:pt x="977" y="4"/>
                </a:cubicBezTo>
                <a:cubicBezTo>
                  <a:pt x="981" y="6"/>
                  <a:pt x="981" y="6"/>
                  <a:pt x="981" y="6"/>
                </a:cubicBezTo>
                <a:cubicBezTo>
                  <a:pt x="981" y="6"/>
                  <a:pt x="981" y="6"/>
                  <a:pt x="981" y="6"/>
                </a:cubicBezTo>
                <a:cubicBezTo>
                  <a:pt x="981" y="6"/>
                  <a:pt x="981" y="6"/>
                  <a:pt x="981" y="6"/>
                </a:cubicBezTo>
                <a:cubicBezTo>
                  <a:pt x="984" y="8"/>
                  <a:pt x="984" y="8"/>
                  <a:pt x="984" y="8"/>
                </a:cubicBezTo>
                <a:cubicBezTo>
                  <a:pt x="987" y="8"/>
                  <a:pt x="987" y="8"/>
                  <a:pt x="987" y="8"/>
                </a:cubicBezTo>
                <a:cubicBezTo>
                  <a:pt x="987" y="8"/>
                  <a:pt x="987" y="8"/>
                  <a:pt x="987" y="8"/>
                </a:cubicBezTo>
                <a:cubicBezTo>
                  <a:pt x="1012" y="8"/>
                  <a:pt x="1012" y="8"/>
                  <a:pt x="1012" y="8"/>
                </a:cubicBezTo>
                <a:cubicBezTo>
                  <a:pt x="1019" y="6"/>
                  <a:pt x="1019" y="6"/>
                  <a:pt x="1019" y="6"/>
                </a:cubicBezTo>
                <a:cubicBezTo>
                  <a:pt x="1019" y="10"/>
                  <a:pt x="1019" y="10"/>
                  <a:pt x="1019" y="10"/>
                </a:cubicBezTo>
                <a:cubicBezTo>
                  <a:pt x="1024" y="11"/>
                  <a:pt x="1024" y="11"/>
                  <a:pt x="1024" y="11"/>
                </a:cubicBezTo>
                <a:cubicBezTo>
                  <a:pt x="1024" y="9"/>
                  <a:pt x="1024" y="9"/>
                  <a:pt x="1024" y="9"/>
                </a:cubicBezTo>
                <a:cubicBezTo>
                  <a:pt x="1030" y="11"/>
                  <a:pt x="1030" y="11"/>
                  <a:pt x="1030" y="11"/>
                </a:cubicBezTo>
                <a:cubicBezTo>
                  <a:pt x="1032" y="11"/>
                  <a:pt x="1032" y="11"/>
                  <a:pt x="1032" y="11"/>
                </a:cubicBezTo>
                <a:cubicBezTo>
                  <a:pt x="1032" y="8"/>
                  <a:pt x="1032" y="8"/>
                  <a:pt x="1032" y="8"/>
                </a:cubicBezTo>
                <a:cubicBezTo>
                  <a:pt x="1055" y="12"/>
                  <a:pt x="1055" y="12"/>
                  <a:pt x="1055" y="12"/>
                </a:cubicBezTo>
                <a:cubicBezTo>
                  <a:pt x="1059" y="12"/>
                  <a:pt x="1059" y="12"/>
                  <a:pt x="1059" y="12"/>
                </a:cubicBezTo>
                <a:cubicBezTo>
                  <a:pt x="1059" y="11"/>
                  <a:pt x="1059" y="11"/>
                  <a:pt x="1059" y="11"/>
                </a:cubicBezTo>
                <a:cubicBezTo>
                  <a:pt x="1072" y="11"/>
                  <a:pt x="1072" y="11"/>
                  <a:pt x="1072" y="11"/>
                </a:cubicBezTo>
                <a:cubicBezTo>
                  <a:pt x="1072" y="13"/>
                  <a:pt x="1072" y="13"/>
                  <a:pt x="1072" y="13"/>
                </a:cubicBezTo>
                <a:cubicBezTo>
                  <a:pt x="1073" y="13"/>
                  <a:pt x="1074" y="13"/>
                  <a:pt x="1074" y="13"/>
                </a:cubicBezTo>
                <a:cubicBezTo>
                  <a:pt x="1078" y="13"/>
                  <a:pt x="1080" y="12"/>
                  <a:pt x="1081" y="12"/>
                </a:cubicBezTo>
                <a:cubicBezTo>
                  <a:pt x="1083" y="8"/>
                  <a:pt x="1083" y="8"/>
                  <a:pt x="1083" y="8"/>
                </a:cubicBezTo>
                <a:cubicBezTo>
                  <a:pt x="1103" y="10"/>
                  <a:pt x="1103" y="10"/>
                  <a:pt x="1103" y="10"/>
                </a:cubicBezTo>
                <a:cubicBezTo>
                  <a:pt x="1103" y="11"/>
                  <a:pt x="1103" y="11"/>
                  <a:pt x="1103" y="11"/>
                </a:cubicBezTo>
                <a:cubicBezTo>
                  <a:pt x="1114" y="11"/>
                  <a:pt x="1114" y="11"/>
                  <a:pt x="1114" y="11"/>
                </a:cubicBezTo>
                <a:cubicBezTo>
                  <a:pt x="1114" y="12"/>
                  <a:pt x="1114" y="12"/>
                  <a:pt x="1114" y="12"/>
                </a:cubicBezTo>
                <a:cubicBezTo>
                  <a:pt x="1124" y="12"/>
                  <a:pt x="1124" y="12"/>
                  <a:pt x="1124" y="12"/>
                </a:cubicBezTo>
                <a:cubicBezTo>
                  <a:pt x="1124" y="12"/>
                  <a:pt x="1124" y="12"/>
                  <a:pt x="1124" y="12"/>
                </a:cubicBezTo>
                <a:cubicBezTo>
                  <a:pt x="1127" y="12"/>
                  <a:pt x="1127" y="12"/>
                  <a:pt x="1127" y="12"/>
                </a:cubicBezTo>
                <a:cubicBezTo>
                  <a:pt x="1127" y="11"/>
                  <a:pt x="1127" y="11"/>
                  <a:pt x="1127" y="11"/>
                </a:cubicBezTo>
                <a:cubicBezTo>
                  <a:pt x="1140" y="11"/>
                  <a:pt x="1140" y="11"/>
                  <a:pt x="1140" y="11"/>
                </a:cubicBezTo>
                <a:cubicBezTo>
                  <a:pt x="1140" y="12"/>
                  <a:pt x="1140" y="12"/>
                  <a:pt x="1140" y="12"/>
                </a:cubicBezTo>
                <a:cubicBezTo>
                  <a:pt x="1151" y="12"/>
                  <a:pt x="1151" y="12"/>
                  <a:pt x="1151" y="12"/>
                </a:cubicBezTo>
                <a:cubicBezTo>
                  <a:pt x="1151" y="11"/>
                  <a:pt x="1151" y="11"/>
                  <a:pt x="1151" y="11"/>
                </a:cubicBezTo>
                <a:cubicBezTo>
                  <a:pt x="1156" y="11"/>
                  <a:pt x="1156" y="11"/>
                  <a:pt x="1156" y="11"/>
                </a:cubicBezTo>
                <a:cubicBezTo>
                  <a:pt x="1160" y="10"/>
                  <a:pt x="1160" y="10"/>
                  <a:pt x="1160" y="10"/>
                </a:cubicBezTo>
                <a:cubicBezTo>
                  <a:pt x="1163" y="9"/>
                  <a:pt x="1167" y="10"/>
                  <a:pt x="1172" y="12"/>
                </a:cubicBezTo>
                <a:cubicBezTo>
                  <a:pt x="1172" y="12"/>
                  <a:pt x="1172" y="12"/>
                  <a:pt x="1172" y="12"/>
                </a:cubicBezTo>
                <a:cubicBezTo>
                  <a:pt x="1188" y="12"/>
                  <a:pt x="1188" y="12"/>
                  <a:pt x="1188" y="12"/>
                </a:cubicBezTo>
                <a:cubicBezTo>
                  <a:pt x="1188" y="11"/>
                  <a:pt x="1188" y="11"/>
                  <a:pt x="1188" y="11"/>
                </a:cubicBezTo>
                <a:cubicBezTo>
                  <a:pt x="1190" y="10"/>
                  <a:pt x="1190" y="10"/>
                  <a:pt x="1190" y="10"/>
                </a:cubicBezTo>
                <a:cubicBezTo>
                  <a:pt x="1194" y="8"/>
                  <a:pt x="1199" y="9"/>
                  <a:pt x="1204" y="10"/>
                </a:cubicBezTo>
                <a:cubicBezTo>
                  <a:pt x="1204" y="9"/>
                  <a:pt x="1204" y="9"/>
                  <a:pt x="1204" y="9"/>
                </a:cubicBezTo>
                <a:cubicBezTo>
                  <a:pt x="1207" y="9"/>
                  <a:pt x="1207" y="9"/>
                  <a:pt x="1207" y="9"/>
                </a:cubicBezTo>
                <a:cubicBezTo>
                  <a:pt x="1207" y="8"/>
                  <a:pt x="1207" y="8"/>
                  <a:pt x="1207" y="8"/>
                </a:cubicBezTo>
                <a:cubicBezTo>
                  <a:pt x="1211" y="8"/>
                  <a:pt x="1211" y="8"/>
                  <a:pt x="1211" y="8"/>
                </a:cubicBezTo>
                <a:cubicBezTo>
                  <a:pt x="1211" y="7"/>
                  <a:pt x="1211" y="7"/>
                  <a:pt x="1211" y="7"/>
                </a:cubicBezTo>
                <a:cubicBezTo>
                  <a:pt x="1224" y="7"/>
                  <a:pt x="1224" y="7"/>
                  <a:pt x="1224" y="7"/>
                </a:cubicBezTo>
                <a:cubicBezTo>
                  <a:pt x="1224" y="8"/>
                  <a:pt x="1224" y="8"/>
                  <a:pt x="1224" y="8"/>
                </a:cubicBezTo>
                <a:cubicBezTo>
                  <a:pt x="1225" y="8"/>
                  <a:pt x="1225" y="8"/>
                  <a:pt x="1225" y="8"/>
                </a:cubicBezTo>
                <a:cubicBezTo>
                  <a:pt x="1226" y="8"/>
                  <a:pt x="1227" y="8"/>
                  <a:pt x="1229" y="8"/>
                </a:cubicBezTo>
                <a:cubicBezTo>
                  <a:pt x="1229" y="8"/>
                  <a:pt x="1229" y="8"/>
                  <a:pt x="1229" y="8"/>
                </a:cubicBezTo>
                <a:cubicBezTo>
                  <a:pt x="1229" y="8"/>
                  <a:pt x="1229" y="8"/>
                  <a:pt x="1229" y="8"/>
                </a:cubicBezTo>
                <a:cubicBezTo>
                  <a:pt x="1234" y="9"/>
                  <a:pt x="1234" y="9"/>
                  <a:pt x="1234" y="9"/>
                </a:cubicBezTo>
                <a:cubicBezTo>
                  <a:pt x="1240" y="9"/>
                  <a:pt x="1240" y="9"/>
                  <a:pt x="1240" y="9"/>
                </a:cubicBezTo>
                <a:cubicBezTo>
                  <a:pt x="1240" y="11"/>
                  <a:pt x="1240" y="11"/>
                  <a:pt x="1240" y="11"/>
                </a:cubicBezTo>
                <a:cubicBezTo>
                  <a:pt x="1246" y="11"/>
                  <a:pt x="1246" y="11"/>
                  <a:pt x="1246" y="11"/>
                </a:cubicBezTo>
                <a:cubicBezTo>
                  <a:pt x="1246" y="12"/>
                  <a:pt x="1246" y="12"/>
                  <a:pt x="1246" y="12"/>
                </a:cubicBezTo>
                <a:cubicBezTo>
                  <a:pt x="1251" y="12"/>
                  <a:pt x="1251" y="12"/>
                  <a:pt x="1251" y="12"/>
                </a:cubicBezTo>
                <a:cubicBezTo>
                  <a:pt x="1251" y="11"/>
                  <a:pt x="1251" y="11"/>
                  <a:pt x="1251" y="11"/>
                </a:cubicBezTo>
                <a:cubicBezTo>
                  <a:pt x="1256" y="11"/>
                  <a:pt x="1256" y="11"/>
                  <a:pt x="1256" y="11"/>
                </a:cubicBezTo>
                <a:cubicBezTo>
                  <a:pt x="1257" y="9"/>
                  <a:pt x="1257" y="9"/>
                  <a:pt x="1257" y="9"/>
                </a:cubicBezTo>
                <a:cubicBezTo>
                  <a:pt x="1259" y="9"/>
                  <a:pt x="1259" y="9"/>
                  <a:pt x="1259" y="9"/>
                </a:cubicBezTo>
                <a:cubicBezTo>
                  <a:pt x="1260" y="8"/>
                  <a:pt x="1261" y="8"/>
                  <a:pt x="1262" y="8"/>
                </a:cubicBezTo>
                <a:cubicBezTo>
                  <a:pt x="1263" y="8"/>
                  <a:pt x="1264" y="8"/>
                  <a:pt x="1266" y="10"/>
                </a:cubicBezTo>
                <a:cubicBezTo>
                  <a:pt x="1267" y="10"/>
                  <a:pt x="1267" y="9"/>
                  <a:pt x="1268" y="9"/>
                </a:cubicBezTo>
                <a:cubicBezTo>
                  <a:pt x="1269" y="9"/>
                  <a:pt x="1270" y="9"/>
                  <a:pt x="1271" y="8"/>
                </a:cubicBezTo>
                <a:cubicBezTo>
                  <a:pt x="1278" y="7"/>
                  <a:pt x="1278" y="7"/>
                  <a:pt x="1278" y="7"/>
                </a:cubicBezTo>
                <a:cubicBezTo>
                  <a:pt x="1278" y="10"/>
                  <a:pt x="1278" y="10"/>
                  <a:pt x="1278" y="10"/>
                </a:cubicBezTo>
                <a:cubicBezTo>
                  <a:pt x="1280" y="10"/>
                  <a:pt x="1283" y="10"/>
                  <a:pt x="1285" y="10"/>
                </a:cubicBezTo>
                <a:cubicBezTo>
                  <a:pt x="1287" y="10"/>
                  <a:pt x="1288" y="10"/>
                  <a:pt x="1290" y="10"/>
                </a:cubicBezTo>
                <a:cubicBezTo>
                  <a:pt x="1294" y="10"/>
                  <a:pt x="1296" y="10"/>
                  <a:pt x="1299" y="10"/>
                </a:cubicBezTo>
                <a:cubicBezTo>
                  <a:pt x="1300" y="9"/>
                  <a:pt x="1300" y="9"/>
                  <a:pt x="1300" y="9"/>
                </a:cubicBezTo>
                <a:cubicBezTo>
                  <a:pt x="1316" y="9"/>
                  <a:pt x="1316" y="9"/>
                  <a:pt x="1316" y="9"/>
                </a:cubicBezTo>
                <a:cubicBezTo>
                  <a:pt x="1330" y="5"/>
                  <a:pt x="1330" y="5"/>
                  <a:pt x="1330" y="5"/>
                </a:cubicBezTo>
                <a:cubicBezTo>
                  <a:pt x="1330" y="9"/>
                  <a:pt x="1330" y="9"/>
                  <a:pt x="1330" y="9"/>
                </a:cubicBezTo>
                <a:cubicBezTo>
                  <a:pt x="1350" y="14"/>
                  <a:pt x="1350" y="14"/>
                  <a:pt x="1350" y="14"/>
                </a:cubicBezTo>
                <a:cubicBezTo>
                  <a:pt x="1352" y="13"/>
                  <a:pt x="1353" y="13"/>
                  <a:pt x="1355" y="13"/>
                </a:cubicBezTo>
                <a:cubicBezTo>
                  <a:pt x="1358" y="14"/>
                  <a:pt x="1358" y="14"/>
                  <a:pt x="1358" y="14"/>
                </a:cubicBezTo>
                <a:cubicBezTo>
                  <a:pt x="1360" y="11"/>
                  <a:pt x="1360" y="11"/>
                  <a:pt x="1360" y="11"/>
                </a:cubicBezTo>
                <a:cubicBezTo>
                  <a:pt x="1366" y="11"/>
                  <a:pt x="1366" y="11"/>
                  <a:pt x="1366" y="11"/>
                </a:cubicBezTo>
                <a:cubicBezTo>
                  <a:pt x="1367" y="12"/>
                  <a:pt x="1367" y="12"/>
                  <a:pt x="1367" y="12"/>
                </a:cubicBezTo>
                <a:cubicBezTo>
                  <a:pt x="1367" y="12"/>
                  <a:pt x="1367" y="12"/>
                  <a:pt x="1367" y="12"/>
                </a:cubicBezTo>
                <a:cubicBezTo>
                  <a:pt x="1367" y="12"/>
                  <a:pt x="1368" y="12"/>
                  <a:pt x="1369" y="12"/>
                </a:cubicBezTo>
                <a:cubicBezTo>
                  <a:pt x="1370" y="12"/>
                  <a:pt x="1371" y="12"/>
                  <a:pt x="1372" y="12"/>
                </a:cubicBezTo>
                <a:cubicBezTo>
                  <a:pt x="1374" y="12"/>
                  <a:pt x="1376" y="12"/>
                  <a:pt x="1378" y="12"/>
                </a:cubicBezTo>
                <a:cubicBezTo>
                  <a:pt x="1378" y="8"/>
                  <a:pt x="1378" y="8"/>
                  <a:pt x="1378" y="8"/>
                </a:cubicBezTo>
                <a:cubicBezTo>
                  <a:pt x="1383" y="10"/>
                  <a:pt x="1383" y="10"/>
                  <a:pt x="1383" y="10"/>
                </a:cubicBezTo>
                <a:cubicBezTo>
                  <a:pt x="1404" y="13"/>
                  <a:pt x="1404" y="13"/>
                  <a:pt x="1404" y="13"/>
                </a:cubicBezTo>
                <a:cubicBezTo>
                  <a:pt x="1416" y="11"/>
                  <a:pt x="1416" y="11"/>
                  <a:pt x="1416" y="11"/>
                </a:cubicBezTo>
                <a:cubicBezTo>
                  <a:pt x="1417" y="12"/>
                  <a:pt x="1417" y="12"/>
                  <a:pt x="1417" y="12"/>
                </a:cubicBezTo>
                <a:cubicBezTo>
                  <a:pt x="1420" y="12"/>
                  <a:pt x="1420" y="12"/>
                  <a:pt x="1420" y="12"/>
                </a:cubicBezTo>
                <a:cubicBezTo>
                  <a:pt x="1420" y="11"/>
                  <a:pt x="1420" y="11"/>
                  <a:pt x="1420" y="11"/>
                </a:cubicBezTo>
                <a:cubicBezTo>
                  <a:pt x="1424" y="11"/>
                  <a:pt x="1424" y="11"/>
                  <a:pt x="1424" y="11"/>
                </a:cubicBezTo>
                <a:cubicBezTo>
                  <a:pt x="1424" y="8"/>
                  <a:pt x="1424" y="8"/>
                  <a:pt x="1424" y="8"/>
                </a:cubicBezTo>
                <a:cubicBezTo>
                  <a:pt x="1437" y="11"/>
                  <a:pt x="1437" y="11"/>
                  <a:pt x="1437" y="11"/>
                </a:cubicBezTo>
                <a:cubicBezTo>
                  <a:pt x="1438" y="11"/>
                  <a:pt x="1438" y="10"/>
                  <a:pt x="1439" y="10"/>
                </a:cubicBezTo>
                <a:cubicBezTo>
                  <a:pt x="1442" y="10"/>
                  <a:pt x="1447" y="9"/>
                  <a:pt x="1451" y="10"/>
                </a:cubicBezTo>
                <a:cubicBezTo>
                  <a:pt x="1455" y="11"/>
                  <a:pt x="1455" y="11"/>
                  <a:pt x="1455" y="11"/>
                </a:cubicBezTo>
                <a:cubicBezTo>
                  <a:pt x="1469" y="11"/>
                  <a:pt x="1469" y="11"/>
                  <a:pt x="1469" y="11"/>
                </a:cubicBezTo>
                <a:cubicBezTo>
                  <a:pt x="1476" y="10"/>
                  <a:pt x="1476" y="10"/>
                  <a:pt x="1476" y="10"/>
                </a:cubicBezTo>
                <a:cubicBezTo>
                  <a:pt x="1476" y="12"/>
                  <a:pt x="1476" y="12"/>
                  <a:pt x="1476" y="12"/>
                </a:cubicBezTo>
                <a:cubicBezTo>
                  <a:pt x="1481" y="12"/>
                  <a:pt x="1481" y="12"/>
                  <a:pt x="1481" y="12"/>
                </a:cubicBezTo>
                <a:cubicBezTo>
                  <a:pt x="1481" y="13"/>
                  <a:pt x="1481" y="13"/>
                  <a:pt x="1481" y="13"/>
                </a:cubicBezTo>
                <a:cubicBezTo>
                  <a:pt x="1491" y="13"/>
                  <a:pt x="1491" y="13"/>
                  <a:pt x="1491" y="13"/>
                </a:cubicBezTo>
                <a:cubicBezTo>
                  <a:pt x="1491" y="14"/>
                  <a:pt x="1491" y="14"/>
                  <a:pt x="1491" y="14"/>
                </a:cubicBezTo>
                <a:cubicBezTo>
                  <a:pt x="1493" y="14"/>
                  <a:pt x="1493" y="14"/>
                  <a:pt x="1493" y="14"/>
                </a:cubicBezTo>
                <a:cubicBezTo>
                  <a:pt x="1496" y="11"/>
                  <a:pt x="1499" y="9"/>
                  <a:pt x="1505" y="9"/>
                </a:cubicBezTo>
                <a:cubicBezTo>
                  <a:pt x="1506" y="9"/>
                  <a:pt x="1508" y="9"/>
                  <a:pt x="1509" y="9"/>
                </a:cubicBezTo>
                <a:cubicBezTo>
                  <a:pt x="1510" y="9"/>
                  <a:pt x="1511" y="9"/>
                  <a:pt x="1512" y="9"/>
                </a:cubicBezTo>
                <a:cubicBezTo>
                  <a:pt x="1513" y="10"/>
                  <a:pt x="1513" y="10"/>
                  <a:pt x="1513" y="10"/>
                </a:cubicBezTo>
                <a:cubicBezTo>
                  <a:pt x="1515" y="6"/>
                  <a:pt x="1515" y="6"/>
                  <a:pt x="1515" y="6"/>
                </a:cubicBezTo>
                <a:cubicBezTo>
                  <a:pt x="1520" y="7"/>
                  <a:pt x="1520" y="7"/>
                  <a:pt x="1520" y="7"/>
                </a:cubicBezTo>
                <a:cubicBezTo>
                  <a:pt x="1528" y="11"/>
                  <a:pt x="1533" y="12"/>
                  <a:pt x="1545" y="12"/>
                </a:cubicBezTo>
                <a:cubicBezTo>
                  <a:pt x="1547" y="12"/>
                  <a:pt x="1547" y="12"/>
                  <a:pt x="1547" y="12"/>
                </a:cubicBezTo>
                <a:cubicBezTo>
                  <a:pt x="1547" y="11"/>
                  <a:pt x="1547" y="11"/>
                  <a:pt x="1547" y="11"/>
                </a:cubicBezTo>
                <a:cubicBezTo>
                  <a:pt x="1550" y="11"/>
                  <a:pt x="1550" y="11"/>
                  <a:pt x="1550" y="11"/>
                </a:cubicBezTo>
                <a:cubicBezTo>
                  <a:pt x="1550" y="7"/>
                  <a:pt x="1550" y="7"/>
                  <a:pt x="1550" y="7"/>
                </a:cubicBezTo>
                <a:cubicBezTo>
                  <a:pt x="1561" y="11"/>
                  <a:pt x="1561" y="11"/>
                  <a:pt x="1561" y="11"/>
                </a:cubicBezTo>
                <a:cubicBezTo>
                  <a:pt x="1561" y="7"/>
                  <a:pt x="1561" y="7"/>
                  <a:pt x="1561" y="7"/>
                </a:cubicBezTo>
                <a:cubicBezTo>
                  <a:pt x="1589" y="11"/>
                  <a:pt x="1589" y="11"/>
                  <a:pt x="1589" y="11"/>
                </a:cubicBezTo>
                <a:cubicBezTo>
                  <a:pt x="1589" y="11"/>
                  <a:pt x="1589" y="11"/>
                  <a:pt x="1589" y="11"/>
                </a:cubicBezTo>
                <a:cubicBezTo>
                  <a:pt x="1597" y="11"/>
                  <a:pt x="1597" y="11"/>
                  <a:pt x="1597" y="11"/>
                </a:cubicBezTo>
                <a:cubicBezTo>
                  <a:pt x="1597" y="11"/>
                  <a:pt x="1597" y="11"/>
                  <a:pt x="1597" y="11"/>
                </a:cubicBezTo>
                <a:cubicBezTo>
                  <a:pt x="1602" y="10"/>
                  <a:pt x="1602" y="10"/>
                  <a:pt x="1602" y="10"/>
                </a:cubicBezTo>
                <a:cubicBezTo>
                  <a:pt x="1602" y="9"/>
                  <a:pt x="1603" y="9"/>
                  <a:pt x="1603" y="9"/>
                </a:cubicBezTo>
                <a:cubicBezTo>
                  <a:pt x="1604" y="9"/>
                  <a:pt x="1606" y="10"/>
                  <a:pt x="1607" y="10"/>
                </a:cubicBezTo>
                <a:cubicBezTo>
                  <a:pt x="1612" y="10"/>
                  <a:pt x="1612" y="10"/>
                  <a:pt x="1612" y="10"/>
                </a:cubicBezTo>
                <a:cubicBezTo>
                  <a:pt x="1612" y="10"/>
                  <a:pt x="1612" y="10"/>
                  <a:pt x="1613" y="9"/>
                </a:cubicBezTo>
                <a:cubicBezTo>
                  <a:pt x="1616" y="8"/>
                  <a:pt x="1619" y="7"/>
                  <a:pt x="1623" y="7"/>
                </a:cubicBezTo>
                <a:cubicBezTo>
                  <a:pt x="1625" y="7"/>
                  <a:pt x="1627" y="7"/>
                  <a:pt x="1628" y="7"/>
                </a:cubicBezTo>
                <a:cubicBezTo>
                  <a:pt x="1632" y="9"/>
                  <a:pt x="1632" y="9"/>
                  <a:pt x="1632" y="9"/>
                </a:cubicBezTo>
                <a:cubicBezTo>
                  <a:pt x="1632" y="10"/>
                  <a:pt x="1632" y="10"/>
                  <a:pt x="1632" y="10"/>
                </a:cubicBezTo>
                <a:cubicBezTo>
                  <a:pt x="1634" y="11"/>
                  <a:pt x="1634" y="11"/>
                  <a:pt x="1634" y="11"/>
                </a:cubicBezTo>
                <a:cubicBezTo>
                  <a:pt x="1634" y="12"/>
                  <a:pt x="1634" y="12"/>
                  <a:pt x="1634" y="12"/>
                </a:cubicBezTo>
                <a:cubicBezTo>
                  <a:pt x="1644" y="12"/>
                  <a:pt x="1644" y="12"/>
                  <a:pt x="1644" y="12"/>
                </a:cubicBezTo>
                <a:cubicBezTo>
                  <a:pt x="1644" y="13"/>
                  <a:pt x="1644" y="13"/>
                  <a:pt x="1644" y="13"/>
                </a:cubicBezTo>
                <a:cubicBezTo>
                  <a:pt x="1648" y="13"/>
                  <a:pt x="1648" y="13"/>
                  <a:pt x="1648" y="13"/>
                </a:cubicBezTo>
                <a:cubicBezTo>
                  <a:pt x="1648" y="15"/>
                  <a:pt x="1648" y="15"/>
                  <a:pt x="1648" y="15"/>
                </a:cubicBezTo>
                <a:cubicBezTo>
                  <a:pt x="1649" y="15"/>
                  <a:pt x="1650" y="15"/>
                  <a:pt x="1652" y="15"/>
                </a:cubicBezTo>
                <a:cubicBezTo>
                  <a:pt x="1654" y="15"/>
                  <a:pt x="1655" y="15"/>
                  <a:pt x="1656" y="15"/>
                </a:cubicBezTo>
                <a:cubicBezTo>
                  <a:pt x="1659" y="10"/>
                  <a:pt x="1659" y="10"/>
                  <a:pt x="1659" y="10"/>
                </a:cubicBezTo>
                <a:cubicBezTo>
                  <a:pt x="1672" y="12"/>
                  <a:pt x="1672" y="12"/>
                  <a:pt x="1672" y="12"/>
                </a:cubicBezTo>
                <a:cubicBezTo>
                  <a:pt x="1673" y="11"/>
                  <a:pt x="1673" y="11"/>
                  <a:pt x="1673" y="11"/>
                </a:cubicBezTo>
                <a:cubicBezTo>
                  <a:pt x="1678" y="11"/>
                  <a:pt x="1678" y="11"/>
                  <a:pt x="1678" y="11"/>
                </a:cubicBezTo>
                <a:cubicBezTo>
                  <a:pt x="1695" y="12"/>
                  <a:pt x="1695" y="12"/>
                  <a:pt x="1695" y="12"/>
                </a:cubicBezTo>
                <a:cubicBezTo>
                  <a:pt x="1695" y="11"/>
                  <a:pt x="1695" y="11"/>
                  <a:pt x="1695" y="11"/>
                </a:cubicBezTo>
                <a:cubicBezTo>
                  <a:pt x="1698" y="11"/>
                  <a:pt x="1698" y="11"/>
                  <a:pt x="1698" y="11"/>
                </a:cubicBezTo>
                <a:cubicBezTo>
                  <a:pt x="1698" y="9"/>
                  <a:pt x="1698" y="9"/>
                  <a:pt x="1698" y="9"/>
                </a:cubicBezTo>
                <a:cubicBezTo>
                  <a:pt x="1705" y="9"/>
                  <a:pt x="1705" y="9"/>
                  <a:pt x="1705" y="9"/>
                </a:cubicBezTo>
                <a:cubicBezTo>
                  <a:pt x="1705" y="8"/>
                  <a:pt x="1705" y="8"/>
                  <a:pt x="1705" y="8"/>
                </a:cubicBezTo>
                <a:cubicBezTo>
                  <a:pt x="1718" y="8"/>
                  <a:pt x="1718" y="8"/>
                  <a:pt x="1718" y="8"/>
                </a:cubicBezTo>
                <a:cubicBezTo>
                  <a:pt x="1718" y="9"/>
                  <a:pt x="1718" y="9"/>
                  <a:pt x="1718" y="9"/>
                </a:cubicBezTo>
                <a:cubicBezTo>
                  <a:pt x="1720" y="9"/>
                  <a:pt x="1720" y="9"/>
                  <a:pt x="1720" y="9"/>
                </a:cubicBezTo>
                <a:cubicBezTo>
                  <a:pt x="1720" y="8"/>
                  <a:pt x="1720" y="8"/>
                  <a:pt x="1720" y="8"/>
                </a:cubicBezTo>
                <a:cubicBezTo>
                  <a:pt x="1740" y="8"/>
                  <a:pt x="1740" y="8"/>
                  <a:pt x="1740" y="8"/>
                </a:cubicBezTo>
                <a:cubicBezTo>
                  <a:pt x="1740" y="10"/>
                  <a:pt x="1740" y="10"/>
                  <a:pt x="1740" y="10"/>
                </a:cubicBezTo>
                <a:cubicBezTo>
                  <a:pt x="1740" y="9"/>
                  <a:pt x="1740" y="9"/>
                  <a:pt x="1740" y="9"/>
                </a:cubicBezTo>
                <a:cubicBezTo>
                  <a:pt x="1774" y="11"/>
                  <a:pt x="1774" y="11"/>
                  <a:pt x="1774" y="11"/>
                </a:cubicBezTo>
                <a:cubicBezTo>
                  <a:pt x="1774" y="12"/>
                  <a:pt x="1774" y="12"/>
                  <a:pt x="1774" y="12"/>
                </a:cubicBezTo>
                <a:cubicBezTo>
                  <a:pt x="1775" y="12"/>
                  <a:pt x="1775" y="12"/>
                  <a:pt x="1775" y="12"/>
                </a:cubicBezTo>
                <a:cubicBezTo>
                  <a:pt x="1776" y="12"/>
                  <a:pt x="1776" y="12"/>
                  <a:pt x="1777" y="12"/>
                </a:cubicBezTo>
                <a:cubicBezTo>
                  <a:pt x="1777" y="11"/>
                  <a:pt x="1777" y="11"/>
                  <a:pt x="1777" y="11"/>
                </a:cubicBezTo>
                <a:cubicBezTo>
                  <a:pt x="1780" y="11"/>
                  <a:pt x="1780" y="11"/>
                  <a:pt x="1780" y="11"/>
                </a:cubicBezTo>
                <a:cubicBezTo>
                  <a:pt x="1780" y="9"/>
                  <a:pt x="1780" y="9"/>
                  <a:pt x="1780" y="9"/>
                </a:cubicBezTo>
                <a:cubicBezTo>
                  <a:pt x="1800" y="9"/>
                  <a:pt x="1800" y="9"/>
                  <a:pt x="1800" y="9"/>
                </a:cubicBezTo>
                <a:cubicBezTo>
                  <a:pt x="1807" y="7"/>
                  <a:pt x="1807" y="7"/>
                  <a:pt x="1807" y="7"/>
                </a:cubicBezTo>
                <a:cubicBezTo>
                  <a:pt x="1807" y="11"/>
                  <a:pt x="1807" y="11"/>
                  <a:pt x="1807" y="11"/>
                </a:cubicBezTo>
                <a:cubicBezTo>
                  <a:pt x="1808" y="11"/>
                  <a:pt x="1809" y="11"/>
                  <a:pt x="1810" y="12"/>
                </a:cubicBezTo>
                <a:cubicBezTo>
                  <a:pt x="1811" y="11"/>
                  <a:pt x="1814" y="10"/>
                  <a:pt x="1817" y="11"/>
                </a:cubicBezTo>
                <a:cubicBezTo>
                  <a:pt x="1822" y="12"/>
                  <a:pt x="1822" y="12"/>
                  <a:pt x="1822" y="12"/>
                </a:cubicBezTo>
                <a:cubicBezTo>
                  <a:pt x="1822" y="12"/>
                  <a:pt x="1822" y="12"/>
                  <a:pt x="1822" y="12"/>
                </a:cubicBezTo>
                <a:cubicBezTo>
                  <a:pt x="1825" y="13"/>
                  <a:pt x="1825" y="13"/>
                  <a:pt x="1825" y="13"/>
                </a:cubicBezTo>
                <a:cubicBezTo>
                  <a:pt x="1825" y="12"/>
                  <a:pt x="1825" y="12"/>
                  <a:pt x="1825" y="12"/>
                </a:cubicBezTo>
                <a:cubicBezTo>
                  <a:pt x="1830" y="12"/>
                  <a:pt x="1830" y="12"/>
                  <a:pt x="1830" y="12"/>
                </a:cubicBezTo>
                <a:cubicBezTo>
                  <a:pt x="1830" y="11"/>
                  <a:pt x="1830" y="11"/>
                  <a:pt x="1830" y="11"/>
                </a:cubicBezTo>
                <a:cubicBezTo>
                  <a:pt x="1843" y="11"/>
                  <a:pt x="1843" y="11"/>
                  <a:pt x="1843" y="11"/>
                </a:cubicBezTo>
                <a:cubicBezTo>
                  <a:pt x="1843" y="12"/>
                  <a:pt x="1843" y="12"/>
                  <a:pt x="1843" y="12"/>
                </a:cubicBezTo>
                <a:cubicBezTo>
                  <a:pt x="1856" y="12"/>
                  <a:pt x="1856" y="12"/>
                  <a:pt x="1856" y="12"/>
                </a:cubicBezTo>
                <a:cubicBezTo>
                  <a:pt x="1856" y="7"/>
                  <a:pt x="1856" y="7"/>
                  <a:pt x="1856" y="7"/>
                </a:cubicBezTo>
                <a:cubicBezTo>
                  <a:pt x="1865" y="12"/>
                  <a:pt x="1865" y="12"/>
                  <a:pt x="1865" y="12"/>
                </a:cubicBezTo>
                <a:cubicBezTo>
                  <a:pt x="1869" y="11"/>
                  <a:pt x="1869" y="11"/>
                  <a:pt x="1869" y="11"/>
                </a:cubicBezTo>
                <a:cubicBezTo>
                  <a:pt x="1869" y="9"/>
                  <a:pt x="1869" y="9"/>
                  <a:pt x="1869" y="9"/>
                </a:cubicBezTo>
                <a:cubicBezTo>
                  <a:pt x="1872" y="9"/>
                  <a:pt x="1872" y="9"/>
                  <a:pt x="1872" y="9"/>
                </a:cubicBezTo>
                <a:cubicBezTo>
                  <a:pt x="1872" y="8"/>
                  <a:pt x="1872" y="8"/>
                  <a:pt x="1872" y="8"/>
                </a:cubicBezTo>
                <a:cubicBezTo>
                  <a:pt x="1878" y="8"/>
                  <a:pt x="1878" y="8"/>
                  <a:pt x="1878" y="8"/>
                </a:cubicBezTo>
                <a:cubicBezTo>
                  <a:pt x="1879" y="8"/>
                  <a:pt x="1880" y="9"/>
                  <a:pt x="1882" y="9"/>
                </a:cubicBezTo>
                <a:cubicBezTo>
                  <a:pt x="1883" y="9"/>
                  <a:pt x="1885" y="9"/>
                  <a:pt x="1887" y="10"/>
                </a:cubicBezTo>
                <a:cubicBezTo>
                  <a:pt x="1890" y="11"/>
                  <a:pt x="1890" y="11"/>
                  <a:pt x="1890" y="11"/>
                </a:cubicBezTo>
                <a:cubicBezTo>
                  <a:pt x="1896" y="11"/>
                  <a:pt x="1896" y="11"/>
                  <a:pt x="1896" y="11"/>
                </a:cubicBezTo>
                <a:cubicBezTo>
                  <a:pt x="1896" y="12"/>
                  <a:pt x="1896" y="12"/>
                  <a:pt x="1896" y="12"/>
                </a:cubicBezTo>
                <a:cubicBezTo>
                  <a:pt x="1901" y="12"/>
                  <a:pt x="1901" y="12"/>
                  <a:pt x="1901" y="12"/>
                </a:cubicBezTo>
                <a:cubicBezTo>
                  <a:pt x="1901" y="13"/>
                  <a:pt x="1901" y="13"/>
                  <a:pt x="1901" y="13"/>
                </a:cubicBezTo>
                <a:cubicBezTo>
                  <a:pt x="1902" y="13"/>
                  <a:pt x="1902" y="13"/>
                  <a:pt x="1902" y="13"/>
                </a:cubicBezTo>
                <a:cubicBezTo>
                  <a:pt x="1907" y="13"/>
                  <a:pt x="1907" y="13"/>
                  <a:pt x="1907" y="13"/>
                </a:cubicBezTo>
                <a:cubicBezTo>
                  <a:pt x="1907" y="14"/>
                  <a:pt x="1907" y="14"/>
                  <a:pt x="1907" y="14"/>
                </a:cubicBezTo>
                <a:cubicBezTo>
                  <a:pt x="1909" y="14"/>
                  <a:pt x="1909" y="14"/>
                  <a:pt x="1909" y="14"/>
                </a:cubicBezTo>
                <a:cubicBezTo>
                  <a:pt x="1912" y="13"/>
                  <a:pt x="1912" y="13"/>
                  <a:pt x="1912" y="13"/>
                </a:cubicBezTo>
                <a:cubicBezTo>
                  <a:pt x="1912" y="12"/>
                  <a:pt x="1912" y="12"/>
                  <a:pt x="1912" y="12"/>
                </a:cubicBezTo>
                <a:cubicBezTo>
                  <a:pt x="1916" y="11"/>
                  <a:pt x="1916" y="11"/>
                  <a:pt x="1916" y="11"/>
                </a:cubicBezTo>
                <a:cubicBezTo>
                  <a:pt x="1917" y="11"/>
                  <a:pt x="1918" y="11"/>
                  <a:pt x="1919" y="11"/>
                </a:cubicBezTo>
                <a:cubicBezTo>
                  <a:pt x="1919" y="11"/>
                  <a:pt x="1920" y="11"/>
                  <a:pt x="1920" y="11"/>
                </a:cubicBezTo>
                <a:cubicBezTo>
                  <a:pt x="1920" y="10"/>
                  <a:pt x="1921" y="10"/>
                  <a:pt x="1921" y="10"/>
                </a:cubicBezTo>
                <a:cubicBezTo>
                  <a:pt x="1921" y="10"/>
                  <a:pt x="1921" y="10"/>
                  <a:pt x="1921" y="10"/>
                </a:cubicBezTo>
                <a:cubicBezTo>
                  <a:pt x="1921" y="8"/>
                  <a:pt x="1921" y="8"/>
                  <a:pt x="1921" y="8"/>
                </a:cubicBezTo>
                <a:cubicBezTo>
                  <a:pt x="1926" y="8"/>
                  <a:pt x="1926" y="8"/>
                  <a:pt x="1926" y="8"/>
                </a:cubicBezTo>
                <a:cubicBezTo>
                  <a:pt x="1927" y="6"/>
                  <a:pt x="1927" y="6"/>
                  <a:pt x="1927" y="6"/>
                </a:cubicBezTo>
                <a:cubicBezTo>
                  <a:pt x="1943" y="6"/>
                  <a:pt x="1943" y="6"/>
                  <a:pt x="1943" y="6"/>
                </a:cubicBezTo>
                <a:cubicBezTo>
                  <a:pt x="1945" y="8"/>
                  <a:pt x="1945" y="8"/>
                  <a:pt x="1945" y="8"/>
                </a:cubicBezTo>
                <a:cubicBezTo>
                  <a:pt x="1952" y="8"/>
                  <a:pt x="1952" y="8"/>
                  <a:pt x="1952" y="8"/>
                </a:cubicBezTo>
                <a:cubicBezTo>
                  <a:pt x="1952" y="9"/>
                  <a:pt x="1952" y="9"/>
                  <a:pt x="1952" y="9"/>
                </a:cubicBezTo>
                <a:cubicBezTo>
                  <a:pt x="1960" y="9"/>
                  <a:pt x="1960" y="9"/>
                  <a:pt x="1960" y="9"/>
                </a:cubicBezTo>
                <a:cubicBezTo>
                  <a:pt x="1960" y="14"/>
                  <a:pt x="1960" y="14"/>
                  <a:pt x="1960" y="14"/>
                </a:cubicBezTo>
                <a:cubicBezTo>
                  <a:pt x="1961" y="16"/>
                  <a:pt x="1961" y="16"/>
                  <a:pt x="1961" y="16"/>
                </a:cubicBezTo>
                <a:cubicBezTo>
                  <a:pt x="1964" y="25"/>
                  <a:pt x="1964" y="25"/>
                  <a:pt x="1964" y="25"/>
                </a:cubicBezTo>
                <a:cubicBezTo>
                  <a:pt x="1960" y="25"/>
                  <a:pt x="1960" y="25"/>
                  <a:pt x="1960" y="25"/>
                </a:cubicBezTo>
                <a:cubicBezTo>
                  <a:pt x="1960" y="28"/>
                  <a:pt x="1960" y="28"/>
                  <a:pt x="1960" y="28"/>
                </a:cubicBezTo>
                <a:cubicBezTo>
                  <a:pt x="1959" y="28"/>
                  <a:pt x="1959" y="28"/>
                  <a:pt x="1959" y="28"/>
                </a:cubicBezTo>
                <a:cubicBezTo>
                  <a:pt x="1958" y="42"/>
                  <a:pt x="1958" y="42"/>
                  <a:pt x="1958" y="42"/>
                </a:cubicBezTo>
                <a:cubicBezTo>
                  <a:pt x="1959" y="46"/>
                  <a:pt x="1959" y="46"/>
                  <a:pt x="1959" y="46"/>
                </a:cubicBezTo>
                <a:cubicBezTo>
                  <a:pt x="1959" y="47"/>
                  <a:pt x="1960" y="49"/>
                  <a:pt x="1958" y="52"/>
                </a:cubicBezTo>
                <a:cubicBezTo>
                  <a:pt x="1958" y="55"/>
                  <a:pt x="1958" y="55"/>
                  <a:pt x="1958" y="55"/>
                </a:cubicBezTo>
                <a:cubicBezTo>
                  <a:pt x="1959" y="58"/>
                  <a:pt x="1959" y="58"/>
                  <a:pt x="1959" y="58"/>
                </a:cubicBezTo>
                <a:cubicBezTo>
                  <a:pt x="1961" y="64"/>
                  <a:pt x="1960" y="70"/>
                  <a:pt x="1959" y="74"/>
                </a:cubicBezTo>
                <a:cubicBezTo>
                  <a:pt x="1959" y="75"/>
                  <a:pt x="1959" y="77"/>
                  <a:pt x="1959" y="78"/>
                </a:cubicBezTo>
                <a:cubicBezTo>
                  <a:pt x="1961" y="79"/>
                  <a:pt x="1961" y="79"/>
                  <a:pt x="1961" y="79"/>
                </a:cubicBezTo>
                <a:cubicBezTo>
                  <a:pt x="1962" y="87"/>
                  <a:pt x="1962" y="87"/>
                  <a:pt x="1962" y="87"/>
                </a:cubicBezTo>
                <a:cubicBezTo>
                  <a:pt x="1963" y="87"/>
                  <a:pt x="1963" y="87"/>
                  <a:pt x="1963" y="87"/>
                </a:cubicBezTo>
                <a:cubicBezTo>
                  <a:pt x="1963" y="90"/>
                  <a:pt x="1963" y="90"/>
                  <a:pt x="1963" y="90"/>
                </a:cubicBezTo>
                <a:cubicBezTo>
                  <a:pt x="1963" y="93"/>
                  <a:pt x="1963" y="93"/>
                  <a:pt x="1963" y="93"/>
                </a:cubicBezTo>
                <a:cubicBezTo>
                  <a:pt x="1963" y="94"/>
                  <a:pt x="1963" y="94"/>
                  <a:pt x="1963" y="94"/>
                </a:cubicBezTo>
                <a:cubicBezTo>
                  <a:pt x="1963" y="100"/>
                  <a:pt x="1963" y="100"/>
                  <a:pt x="1963" y="100"/>
                </a:cubicBezTo>
                <a:cubicBezTo>
                  <a:pt x="1962" y="100"/>
                  <a:pt x="1962" y="100"/>
                  <a:pt x="1962" y="100"/>
                </a:cubicBezTo>
                <a:cubicBezTo>
                  <a:pt x="1963" y="107"/>
                  <a:pt x="1963" y="107"/>
                  <a:pt x="1963" y="107"/>
                </a:cubicBezTo>
                <a:cubicBezTo>
                  <a:pt x="1960" y="107"/>
                  <a:pt x="1960" y="107"/>
                  <a:pt x="1960" y="107"/>
                </a:cubicBezTo>
                <a:cubicBezTo>
                  <a:pt x="1960" y="109"/>
                  <a:pt x="1960" y="109"/>
                  <a:pt x="1960" y="109"/>
                </a:cubicBezTo>
                <a:cubicBezTo>
                  <a:pt x="1960" y="109"/>
                  <a:pt x="1960" y="109"/>
                  <a:pt x="1960" y="109"/>
                </a:cubicBezTo>
                <a:cubicBezTo>
                  <a:pt x="1961" y="110"/>
                  <a:pt x="1961" y="110"/>
                  <a:pt x="1961" y="111"/>
                </a:cubicBezTo>
                <a:cubicBezTo>
                  <a:pt x="1962" y="112"/>
                  <a:pt x="1962" y="112"/>
                  <a:pt x="1962" y="112"/>
                </a:cubicBezTo>
                <a:cubicBezTo>
                  <a:pt x="1963" y="112"/>
                  <a:pt x="1963" y="112"/>
                  <a:pt x="1963" y="112"/>
                </a:cubicBezTo>
                <a:cubicBezTo>
                  <a:pt x="1963" y="125"/>
                  <a:pt x="1963" y="125"/>
                  <a:pt x="1963" y="125"/>
                </a:cubicBezTo>
                <a:cubicBezTo>
                  <a:pt x="1962" y="125"/>
                  <a:pt x="1962" y="125"/>
                  <a:pt x="1962" y="125"/>
                </a:cubicBezTo>
                <a:cubicBezTo>
                  <a:pt x="1962" y="127"/>
                  <a:pt x="1962" y="127"/>
                  <a:pt x="1962" y="127"/>
                </a:cubicBezTo>
                <a:cubicBezTo>
                  <a:pt x="1963" y="133"/>
                  <a:pt x="1963" y="133"/>
                  <a:pt x="1963" y="133"/>
                </a:cubicBezTo>
                <a:cubicBezTo>
                  <a:pt x="1962" y="133"/>
                  <a:pt x="1962" y="133"/>
                  <a:pt x="1962" y="133"/>
                </a:cubicBezTo>
                <a:cubicBezTo>
                  <a:pt x="1963" y="135"/>
                  <a:pt x="1963" y="135"/>
                  <a:pt x="1963" y="135"/>
                </a:cubicBezTo>
                <a:cubicBezTo>
                  <a:pt x="1965" y="135"/>
                  <a:pt x="1965" y="135"/>
                  <a:pt x="1965" y="135"/>
                </a:cubicBezTo>
                <a:cubicBezTo>
                  <a:pt x="1962" y="141"/>
                  <a:pt x="1962" y="141"/>
                  <a:pt x="1962" y="141"/>
                </a:cubicBezTo>
                <a:cubicBezTo>
                  <a:pt x="1961" y="145"/>
                  <a:pt x="1961" y="145"/>
                  <a:pt x="1961" y="145"/>
                </a:cubicBezTo>
                <a:cubicBezTo>
                  <a:pt x="1962" y="145"/>
                  <a:pt x="1962" y="145"/>
                  <a:pt x="1962" y="145"/>
                </a:cubicBezTo>
                <a:cubicBezTo>
                  <a:pt x="1962" y="172"/>
                  <a:pt x="1962" y="172"/>
                  <a:pt x="1962" y="172"/>
                </a:cubicBezTo>
                <a:cubicBezTo>
                  <a:pt x="1963" y="179"/>
                  <a:pt x="1963" y="179"/>
                  <a:pt x="1963" y="179"/>
                </a:cubicBezTo>
                <a:cubicBezTo>
                  <a:pt x="1960" y="179"/>
                  <a:pt x="1960" y="179"/>
                  <a:pt x="1960" y="179"/>
                </a:cubicBezTo>
                <a:cubicBezTo>
                  <a:pt x="1959" y="185"/>
                  <a:pt x="1959" y="185"/>
                  <a:pt x="1959" y="185"/>
                </a:cubicBezTo>
                <a:cubicBezTo>
                  <a:pt x="1960" y="185"/>
                  <a:pt x="1960" y="185"/>
                  <a:pt x="1960" y="185"/>
                </a:cubicBezTo>
                <a:cubicBezTo>
                  <a:pt x="1959" y="192"/>
                  <a:pt x="1959" y="192"/>
                  <a:pt x="1959" y="192"/>
                </a:cubicBezTo>
                <a:cubicBezTo>
                  <a:pt x="1959" y="192"/>
                  <a:pt x="1959" y="192"/>
                  <a:pt x="1959" y="192"/>
                </a:cubicBezTo>
                <a:cubicBezTo>
                  <a:pt x="1959" y="195"/>
                  <a:pt x="1959" y="195"/>
                  <a:pt x="1959" y="195"/>
                </a:cubicBezTo>
                <a:cubicBezTo>
                  <a:pt x="1961" y="195"/>
                  <a:pt x="1961" y="195"/>
                  <a:pt x="1961" y="195"/>
                </a:cubicBezTo>
                <a:cubicBezTo>
                  <a:pt x="1958" y="219"/>
                  <a:pt x="1958" y="219"/>
                  <a:pt x="1958" y="219"/>
                </a:cubicBezTo>
                <a:cubicBezTo>
                  <a:pt x="1958" y="224"/>
                  <a:pt x="1958" y="224"/>
                  <a:pt x="1958" y="224"/>
                </a:cubicBezTo>
                <a:cubicBezTo>
                  <a:pt x="1959" y="224"/>
                  <a:pt x="1959" y="224"/>
                  <a:pt x="1959" y="224"/>
                </a:cubicBezTo>
                <a:cubicBezTo>
                  <a:pt x="1959" y="237"/>
                  <a:pt x="1959" y="237"/>
                  <a:pt x="1959" y="237"/>
                </a:cubicBezTo>
                <a:cubicBezTo>
                  <a:pt x="1958" y="237"/>
                  <a:pt x="1958" y="237"/>
                  <a:pt x="1958" y="237"/>
                </a:cubicBezTo>
                <a:cubicBezTo>
                  <a:pt x="1957" y="241"/>
                  <a:pt x="1958" y="246"/>
                  <a:pt x="1958" y="248"/>
                </a:cubicBezTo>
                <a:cubicBezTo>
                  <a:pt x="1962" y="250"/>
                  <a:pt x="1962" y="250"/>
                  <a:pt x="1962" y="250"/>
                </a:cubicBezTo>
                <a:cubicBezTo>
                  <a:pt x="1960" y="271"/>
                  <a:pt x="1960" y="271"/>
                  <a:pt x="1960" y="271"/>
                </a:cubicBezTo>
                <a:cubicBezTo>
                  <a:pt x="1959" y="271"/>
                  <a:pt x="1959" y="271"/>
                  <a:pt x="1959" y="271"/>
                </a:cubicBezTo>
                <a:cubicBezTo>
                  <a:pt x="1959" y="283"/>
                  <a:pt x="1959" y="283"/>
                  <a:pt x="1959" y="283"/>
                </a:cubicBezTo>
                <a:cubicBezTo>
                  <a:pt x="1958" y="283"/>
                  <a:pt x="1958" y="283"/>
                  <a:pt x="1958" y="283"/>
                </a:cubicBezTo>
                <a:cubicBezTo>
                  <a:pt x="1958" y="294"/>
                  <a:pt x="1958" y="294"/>
                  <a:pt x="1958" y="294"/>
                </a:cubicBezTo>
                <a:cubicBezTo>
                  <a:pt x="1958" y="294"/>
                  <a:pt x="1958" y="294"/>
                  <a:pt x="1958" y="295"/>
                </a:cubicBezTo>
                <a:cubicBezTo>
                  <a:pt x="1958" y="299"/>
                  <a:pt x="1958" y="299"/>
                  <a:pt x="1958" y="299"/>
                </a:cubicBezTo>
                <a:cubicBezTo>
                  <a:pt x="1959" y="299"/>
                  <a:pt x="1959" y="299"/>
                  <a:pt x="1959" y="299"/>
                </a:cubicBezTo>
                <a:cubicBezTo>
                  <a:pt x="1959" y="312"/>
                  <a:pt x="1959" y="312"/>
                  <a:pt x="1959" y="312"/>
                </a:cubicBezTo>
                <a:cubicBezTo>
                  <a:pt x="1958" y="312"/>
                  <a:pt x="1958" y="312"/>
                  <a:pt x="1958" y="312"/>
                </a:cubicBezTo>
                <a:cubicBezTo>
                  <a:pt x="1958" y="325"/>
                  <a:pt x="1958" y="325"/>
                  <a:pt x="1958" y="325"/>
                </a:cubicBezTo>
                <a:cubicBezTo>
                  <a:pt x="1959" y="325"/>
                  <a:pt x="1959" y="325"/>
                  <a:pt x="1959" y="325"/>
                </a:cubicBezTo>
                <a:cubicBezTo>
                  <a:pt x="1959" y="330"/>
                  <a:pt x="1959" y="330"/>
                  <a:pt x="1959" y="330"/>
                </a:cubicBezTo>
                <a:cubicBezTo>
                  <a:pt x="1960" y="334"/>
                  <a:pt x="1960" y="334"/>
                  <a:pt x="1960" y="334"/>
                </a:cubicBezTo>
                <a:cubicBezTo>
                  <a:pt x="1961" y="337"/>
                  <a:pt x="1960" y="341"/>
                  <a:pt x="1958" y="346"/>
                </a:cubicBezTo>
                <a:cubicBezTo>
                  <a:pt x="1958" y="346"/>
                  <a:pt x="1958" y="347"/>
                  <a:pt x="1958" y="347"/>
                </a:cubicBezTo>
                <a:cubicBezTo>
                  <a:pt x="1958" y="365"/>
                  <a:pt x="1958" y="365"/>
                  <a:pt x="1958" y="365"/>
                </a:cubicBezTo>
                <a:cubicBezTo>
                  <a:pt x="1959" y="366"/>
                  <a:pt x="1959" y="366"/>
                  <a:pt x="1959" y="366"/>
                </a:cubicBezTo>
                <a:cubicBezTo>
                  <a:pt x="1960" y="368"/>
                  <a:pt x="1960" y="368"/>
                  <a:pt x="1960" y="368"/>
                </a:cubicBezTo>
                <a:cubicBezTo>
                  <a:pt x="1961" y="371"/>
                  <a:pt x="1961" y="374"/>
                  <a:pt x="1961" y="379"/>
                </a:cubicBezTo>
                <a:cubicBezTo>
                  <a:pt x="1961" y="380"/>
                  <a:pt x="1960" y="381"/>
                  <a:pt x="1960" y="383"/>
                </a:cubicBezTo>
                <a:cubicBezTo>
                  <a:pt x="1960" y="383"/>
                  <a:pt x="1960" y="383"/>
                  <a:pt x="1960" y="383"/>
                </a:cubicBezTo>
                <a:cubicBezTo>
                  <a:pt x="1960" y="387"/>
                  <a:pt x="1960" y="387"/>
                  <a:pt x="1960" y="387"/>
                </a:cubicBezTo>
                <a:cubicBezTo>
                  <a:pt x="1962" y="387"/>
                  <a:pt x="1962" y="387"/>
                  <a:pt x="1962" y="387"/>
                </a:cubicBezTo>
                <a:cubicBezTo>
                  <a:pt x="1962" y="390"/>
                  <a:pt x="1962" y="390"/>
                  <a:pt x="1962" y="390"/>
                </a:cubicBezTo>
                <a:cubicBezTo>
                  <a:pt x="1963" y="390"/>
                  <a:pt x="1963" y="390"/>
                  <a:pt x="1963" y="390"/>
                </a:cubicBezTo>
                <a:cubicBezTo>
                  <a:pt x="1963" y="404"/>
                  <a:pt x="1963" y="404"/>
                  <a:pt x="1963" y="404"/>
                </a:cubicBezTo>
                <a:cubicBezTo>
                  <a:pt x="1962" y="404"/>
                  <a:pt x="1962" y="404"/>
                  <a:pt x="1962" y="404"/>
                </a:cubicBezTo>
                <a:cubicBezTo>
                  <a:pt x="1962" y="406"/>
                  <a:pt x="1962" y="406"/>
                  <a:pt x="1962" y="406"/>
                </a:cubicBezTo>
                <a:cubicBezTo>
                  <a:pt x="1962" y="407"/>
                  <a:pt x="1962" y="408"/>
                  <a:pt x="1962" y="409"/>
                </a:cubicBezTo>
                <a:cubicBezTo>
                  <a:pt x="1962" y="409"/>
                  <a:pt x="1962" y="409"/>
                  <a:pt x="1962" y="409"/>
                </a:cubicBezTo>
                <a:cubicBezTo>
                  <a:pt x="1961" y="409"/>
                  <a:pt x="1961" y="410"/>
                  <a:pt x="1961" y="410"/>
                </a:cubicBezTo>
                <a:cubicBezTo>
                  <a:pt x="1960" y="415"/>
                  <a:pt x="1960" y="415"/>
                  <a:pt x="1960" y="415"/>
                </a:cubicBezTo>
                <a:cubicBezTo>
                  <a:pt x="1960" y="421"/>
                  <a:pt x="1960" y="421"/>
                  <a:pt x="1960" y="421"/>
                </a:cubicBezTo>
                <a:cubicBezTo>
                  <a:pt x="1959" y="421"/>
                  <a:pt x="1959" y="421"/>
                  <a:pt x="1959" y="421"/>
                </a:cubicBezTo>
                <a:cubicBezTo>
                  <a:pt x="1959" y="428"/>
                  <a:pt x="1959" y="428"/>
                  <a:pt x="1959" y="428"/>
                </a:cubicBezTo>
                <a:cubicBezTo>
                  <a:pt x="1958" y="428"/>
                  <a:pt x="1958" y="428"/>
                  <a:pt x="1958" y="428"/>
                </a:cubicBezTo>
                <a:cubicBezTo>
                  <a:pt x="1958" y="434"/>
                  <a:pt x="1958" y="434"/>
                  <a:pt x="1958" y="434"/>
                </a:cubicBezTo>
                <a:cubicBezTo>
                  <a:pt x="1959" y="434"/>
                  <a:pt x="1959" y="434"/>
                  <a:pt x="1959" y="434"/>
                </a:cubicBezTo>
                <a:cubicBezTo>
                  <a:pt x="1959" y="440"/>
                  <a:pt x="1959" y="440"/>
                  <a:pt x="1959" y="440"/>
                </a:cubicBezTo>
                <a:cubicBezTo>
                  <a:pt x="1961" y="441"/>
                  <a:pt x="1961" y="441"/>
                  <a:pt x="1961" y="441"/>
                </a:cubicBezTo>
                <a:cubicBezTo>
                  <a:pt x="1961" y="443"/>
                  <a:pt x="1961" y="443"/>
                  <a:pt x="1961" y="443"/>
                </a:cubicBezTo>
                <a:cubicBezTo>
                  <a:pt x="1962" y="445"/>
                  <a:pt x="1962" y="448"/>
                  <a:pt x="1960" y="450"/>
                </a:cubicBezTo>
                <a:cubicBezTo>
                  <a:pt x="1960" y="451"/>
                  <a:pt x="1960" y="451"/>
                  <a:pt x="1961" y="452"/>
                </a:cubicBezTo>
                <a:cubicBezTo>
                  <a:pt x="1961" y="453"/>
                  <a:pt x="1961" y="454"/>
                  <a:pt x="1961" y="456"/>
                </a:cubicBezTo>
                <a:cubicBezTo>
                  <a:pt x="1963" y="462"/>
                  <a:pt x="1963" y="462"/>
                  <a:pt x="1963" y="462"/>
                </a:cubicBezTo>
                <a:cubicBezTo>
                  <a:pt x="1960" y="462"/>
                  <a:pt x="1960" y="462"/>
                  <a:pt x="1960" y="462"/>
                </a:cubicBezTo>
                <a:cubicBezTo>
                  <a:pt x="1960" y="465"/>
                  <a:pt x="1960" y="468"/>
                  <a:pt x="1960" y="471"/>
                </a:cubicBezTo>
                <a:cubicBezTo>
                  <a:pt x="1960" y="477"/>
                  <a:pt x="1960" y="482"/>
                  <a:pt x="1960" y="486"/>
                </a:cubicBezTo>
                <a:cubicBezTo>
                  <a:pt x="1960" y="487"/>
                  <a:pt x="1960" y="487"/>
                  <a:pt x="1960" y="487"/>
                </a:cubicBezTo>
                <a:cubicBezTo>
                  <a:pt x="1960" y="505"/>
                  <a:pt x="1960" y="505"/>
                  <a:pt x="1960" y="505"/>
                </a:cubicBezTo>
                <a:cubicBezTo>
                  <a:pt x="1965" y="520"/>
                  <a:pt x="1965" y="520"/>
                  <a:pt x="1965" y="520"/>
                </a:cubicBezTo>
                <a:cubicBezTo>
                  <a:pt x="1961" y="520"/>
                  <a:pt x="1961" y="520"/>
                  <a:pt x="1961" y="520"/>
                </a:cubicBezTo>
                <a:cubicBezTo>
                  <a:pt x="1956" y="543"/>
                  <a:pt x="1956" y="543"/>
                  <a:pt x="1956" y="543"/>
                </a:cubicBezTo>
                <a:cubicBezTo>
                  <a:pt x="1957" y="544"/>
                  <a:pt x="1957" y="546"/>
                  <a:pt x="1957" y="548"/>
                </a:cubicBezTo>
                <a:cubicBezTo>
                  <a:pt x="1956" y="551"/>
                  <a:pt x="1956" y="551"/>
                  <a:pt x="1956" y="551"/>
                </a:cubicBezTo>
                <a:cubicBezTo>
                  <a:pt x="1959" y="553"/>
                  <a:pt x="1959" y="553"/>
                  <a:pt x="1959" y="553"/>
                </a:cubicBezTo>
                <a:cubicBezTo>
                  <a:pt x="1959" y="559"/>
                  <a:pt x="1959" y="559"/>
                  <a:pt x="1959" y="559"/>
                </a:cubicBezTo>
                <a:cubicBezTo>
                  <a:pt x="1959" y="561"/>
                  <a:pt x="1959" y="561"/>
                  <a:pt x="1959" y="561"/>
                </a:cubicBezTo>
                <a:cubicBezTo>
                  <a:pt x="1958" y="561"/>
                  <a:pt x="1958" y="564"/>
                  <a:pt x="1958" y="566"/>
                </a:cubicBezTo>
                <a:cubicBezTo>
                  <a:pt x="1958" y="568"/>
                  <a:pt x="1959" y="571"/>
                  <a:pt x="1958" y="573"/>
                </a:cubicBezTo>
                <a:cubicBezTo>
                  <a:pt x="1961" y="573"/>
                  <a:pt x="1961" y="573"/>
                  <a:pt x="1961" y="573"/>
                </a:cubicBezTo>
                <a:cubicBezTo>
                  <a:pt x="1960" y="578"/>
                  <a:pt x="1960" y="578"/>
                  <a:pt x="1960" y="578"/>
                </a:cubicBezTo>
                <a:cubicBezTo>
                  <a:pt x="1958" y="601"/>
                  <a:pt x="1958" y="601"/>
                  <a:pt x="1958" y="601"/>
                </a:cubicBezTo>
                <a:cubicBezTo>
                  <a:pt x="1959" y="614"/>
                  <a:pt x="1959" y="614"/>
                  <a:pt x="1959" y="614"/>
                </a:cubicBezTo>
                <a:cubicBezTo>
                  <a:pt x="1958" y="614"/>
                  <a:pt x="1958" y="614"/>
                  <a:pt x="1958" y="614"/>
                </a:cubicBezTo>
                <a:cubicBezTo>
                  <a:pt x="1958" y="620"/>
                  <a:pt x="1958" y="620"/>
                  <a:pt x="1958" y="620"/>
                </a:cubicBezTo>
                <a:cubicBezTo>
                  <a:pt x="1959" y="620"/>
                  <a:pt x="1959" y="620"/>
                  <a:pt x="1959" y="620"/>
                </a:cubicBezTo>
                <a:cubicBezTo>
                  <a:pt x="1959" y="624"/>
                  <a:pt x="1959" y="624"/>
                  <a:pt x="1959" y="624"/>
                </a:cubicBezTo>
                <a:cubicBezTo>
                  <a:pt x="1961" y="624"/>
                  <a:pt x="1961" y="624"/>
                  <a:pt x="1961" y="624"/>
                </a:cubicBezTo>
                <a:cubicBezTo>
                  <a:pt x="1959" y="638"/>
                  <a:pt x="1959" y="638"/>
                  <a:pt x="1959" y="638"/>
                </a:cubicBezTo>
                <a:cubicBezTo>
                  <a:pt x="1959" y="638"/>
                  <a:pt x="1960" y="639"/>
                  <a:pt x="1960" y="640"/>
                </a:cubicBezTo>
                <a:cubicBezTo>
                  <a:pt x="1960" y="643"/>
                  <a:pt x="1961" y="648"/>
                  <a:pt x="1960" y="652"/>
                </a:cubicBezTo>
                <a:cubicBezTo>
                  <a:pt x="1959" y="656"/>
                  <a:pt x="1959" y="656"/>
                  <a:pt x="1959" y="656"/>
                </a:cubicBezTo>
                <a:cubicBezTo>
                  <a:pt x="1959" y="672"/>
                  <a:pt x="1959" y="672"/>
                  <a:pt x="1959" y="672"/>
                </a:cubicBezTo>
                <a:cubicBezTo>
                  <a:pt x="1959" y="672"/>
                  <a:pt x="1959" y="672"/>
                  <a:pt x="1959" y="672"/>
                </a:cubicBezTo>
                <a:cubicBezTo>
                  <a:pt x="1960" y="680"/>
                  <a:pt x="1960" y="680"/>
                  <a:pt x="1960" y="680"/>
                </a:cubicBezTo>
                <a:cubicBezTo>
                  <a:pt x="1958" y="680"/>
                  <a:pt x="1958" y="680"/>
                  <a:pt x="1958" y="680"/>
                </a:cubicBezTo>
                <a:cubicBezTo>
                  <a:pt x="1958" y="685"/>
                  <a:pt x="1958" y="685"/>
                  <a:pt x="1958" y="685"/>
                </a:cubicBezTo>
                <a:cubicBezTo>
                  <a:pt x="1957" y="685"/>
                  <a:pt x="1957" y="685"/>
                  <a:pt x="1957" y="685"/>
                </a:cubicBezTo>
                <a:cubicBezTo>
                  <a:pt x="1957" y="696"/>
                  <a:pt x="1957" y="696"/>
                  <a:pt x="1957" y="696"/>
                </a:cubicBezTo>
                <a:cubicBezTo>
                  <a:pt x="1957" y="696"/>
                  <a:pt x="1957" y="696"/>
                  <a:pt x="1957" y="696"/>
                </a:cubicBezTo>
                <a:cubicBezTo>
                  <a:pt x="1956" y="700"/>
                  <a:pt x="1956" y="700"/>
                  <a:pt x="1956" y="700"/>
                </a:cubicBezTo>
                <a:cubicBezTo>
                  <a:pt x="1961" y="704"/>
                  <a:pt x="1961" y="711"/>
                  <a:pt x="1961" y="716"/>
                </a:cubicBezTo>
                <a:cubicBezTo>
                  <a:pt x="1960" y="721"/>
                  <a:pt x="1960" y="721"/>
                  <a:pt x="1960" y="721"/>
                </a:cubicBezTo>
                <a:cubicBezTo>
                  <a:pt x="1964" y="723"/>
                  <a:pt x="1964" y="723"/>
                  <a:pt x="1964" y="723"/>
                </a:cubicBezTo>
                <a:cubicBezTo>
                  <a:pt x="1962" y="727"/>
                  <a:pt x="1962" y="727"/>
                  <a:pt x="1962" y="727"/>
                </a:cubicBezTo>
                <a:cubicBezTo>
                  <a:pt x="1959" y="737"/>
                  <a:pt x="1958" y="743"/>
                  <a:pt x="1958" y="756"/>
                </a:cubicBezTo>
                <a:cubicBezTo>
                  <a:pt x="1958" y="758"/>
                  <a:pt x="1958" y="758"/>
                  <a:pt x="1958" y="758"/>
                </a:cubicBezTo>
                <a:cubicBezTo>
                  <a:pt x="1959" y="758"/>
                  <a:pt x="1959" y="758"/>
                  <a:pt x="1959" y="758"/>
                </a:cubicBezTo>
                <a:cubicBezTo>
                  <a:pt x="1959" y="762"/>
                  <a:pt x="1959" y="762"/>
                  <a:pt x="1959" y="762"/>
                </a:cubicBezTo>
                <a:cubicBezTo>
                  <a:pt x="1962" y="762"/>
                  <a:pt x="1962" y="762"/>
                  <a:pt x="1962" y="762"/>
                </a:cubicBezTo>
                <a:cubicBezTo>
                  <a:pt x="1959" y="774"/>
                  <a:pt x="1959" y="774"/>
                  <a:pt x="1959" y="774"/>
                </a:cubicBezTo>
                <a:cubicBezTo>
                  <a:pt x="1962" y="774"/>
                  <a:pt x="1962" y="774"/>
                  <a:pt x="1962" y="774"/>
                </a:cubicBezTo>
                <a:cubicBezTo>
                  <a:pt x="1959" y="805"/>
                  <a:pt x="1959" y="805"/>
                  <a:pt x="1959" y="805"/>
                </a:cubicBezTo>
                <a:cubicBezTo>
                  <a:pt x="1959" y="805"/>
                  <a:pt x="1959" y="805"/>
                  <a:pt x="1959" y="805"/>
                </a:cubicBezTo>
                <a:cubicBezTo>
                  <a:pt x="1959" y="813"/>
                  <a:pt x="1959" y="813"/>
                  <a:pt x="1959" y="813"/>
                </a:cubicBezTo>
                <a:cubicBezTo>
                  <a:pt x="1960" y="813"/>
                  <a:pt x="1960" y="813"/>
                  <a:pt x="1960" y="813"/>
                </a:cubicBezTo>
                <a:cubicBezTo>
                  <a:pt x="1960" y="818"/>
                  <a:pt x="1960" y="818"/>
                  <a:pt x="1960" y="818"/>
                </a:cubicBezTo>
                <a:cubicBezTo>
                  <a:pt x="1961" y="820"/>
                  <a:pt x="1960" y="822"/>
                  <a:pt x="1960" y="823"/>
                </a:cubicBezTo>
                <a:cubicBezTo>
                  <a:pt x="1961" y="830"/>
                  <a:pt x="1961" y="830"/>
                  <a:pt x="1961" y="830"/>
                </a:cubicBezTo>
                <a:cubicBezTo>
                  <a:pt x="1963" y="837"/>
                  <a:pt x="1964" y="842"/>
                  <a:pt x="1962" y="846"/>
                </a:cubicBezTo>
                <a:cubicBezTo>
                  <a:pt x="1961" y="850"/>
                  <a:pt x="1961" y="850"/>
                  <a:pt x="1961" y="850"/>
                </a:cubicBezTo>
                <a:cubicBezTo>
                  <a:pt x="1960" y="850"/>
                  <a:pt x="1960" y="850"/>
                  <a:pt x="1960" y="850"/>
                </a:cubicBezTo>
                <a:cubicBezTo>
                  <a:pt x="1960" y="852"/>
                  <a:pt x="1960" y="852"/>
                  <a:pt x="1960" y="852"/>
                </a:cubicBezTo>
                <a:cubicBezTo>
                  <a:pt x="1958" y="853"/>
                  <a:pt x="1958" y="853"/>
                  <a:pt x="1958" y="853"/>
                </a:cubicBezTo>
                <a:cubicBezTo>
                  <a:pt x="1958" y="864"/>
                  <a:pt x="1958" y="864"/>
                  <a:pt x="1958" y="864"/>
                </a:cubicBezTo>
                <a:cubicBezTo>
                  <a:pt x="1957" y="864"/>
                  <a:pt x="1957" y="864"/>
                  <a:pt x="1957" y="864"/>
                </a:cubicBezTo>
                <a:cubicBezTo>
                  <a:pt x="1957" y="868"/>
                  <a:pt x="1957" y="868"/>
                  <a:pt x="1957" y="868"/>
                </a:cubicBezTo>
                <a:cubicBezTo>
                  <a:pt x="1955" y="868"/>
                  <a:pt x="1955" y="868"/>
                  <a:pt x="1955" y="868"/>
                </a:cubicBezTo>
                <a:cubicBezTo>
                  <a:pt x="1955" y="871"/>
                  <a:pt x="1955" y="876"/>
                  <a:pt x="1955" y="878"/>
                </a:cubicBezTo>
                <a:cubicBezTo>
                  <a:pt x="1960" y="882"/>
                  <a:pt x="1960" y="882"/>
                  <a:pt x="1960" y="882"/>
                </a:cubicBezTo>
                <a:cubicBezTo>
                  <a:pt x="1958" y="896"/>
                  <a:pt x="1958" y="896"/>
                  <a:pt x="1958" y="896"/>
                </a:cubicBezTo>
                <a:cubicBezTo>
                  <a:pt x="1959" y="897"/>
                  <a:pt x="1959" y="897"/>
                  <a:pt x="1959" y="897"/>
                </a:cubicBezTo>
                <a:cubicBezTo>
                  <a:pt x="1958" y="921"/>
                  <a:pt x="1958" y="921"/>
                  <a:pt x="1958" y="921"/>
                </a:cubicBezTo>
                <a:cubicBezTo>
                  <a:pt x="1959" y="921"/>
                  <a:pt x="1959" y="921"/>
                  <a:pt x="1959" y="921"/>
                </a:cubicBezTo>
                <a:cubicBezTo>
                  <a:pt x="1959" y="923"/>
                  <a:pt x="1959" y="923"/>
                  <a:pt x="1959" y="923"/>
                </a:cubicBezTo>
                <a:cubicBezTo>
                  <a:pt x="1960" y="923"/>
                  <a:pt x="1960" y="923"/>
                  <a:pt x="1960" y="923"/>
                </a:cubicBezTo>
                <a:cubicBezTo>
                  <a:pt x="1960" y="931"/>
                  <a:pt x="1960" y="931"/>
                  <a:pt x="1960" y="931"/>
                </a:cubicBezTo>
                <a:cubicBezTo>
                  <a:pt x="1962" y="931"/>
                  <a:pt x="1962" y="931"/>
                  <a:pt x="1962" y="931"/>
                </a:cubicBezTo>
                <a:cubicBezTo>
                  <a:pt x="1962" y="945"/>
                  <a:pt x="1962" y="945"/>
                  <a:pt x="1962" y="945"/>
                </a:cubicBezTo>
                <a:cubicBezTo>
                  <a:pt x="1960" y="945"/>
                  <a:pt x="1960" y="945"/>
                  <a:pt x="1960" y="945"/>
                </a:cubicBezTo>
                <a:cubicBezTo>
                  <a:pt x="1960" y="947"/>
                  <a:pt x="1960" y="947"/>
                  <a:pt x="1960" y="947"/>
                </a:cubicBezTo>
                <a:cubicBezTo>
                  <a:pt x="1962" y="947"/>
                  <a:pt x="1962" y="947"/>
                  <a:pt x="1962" y="947"/>
                </a:cubicBezTo>
                <a:cubicBezTo>
                  <a:pt x="1962" y="969"/>
                  <a:pt x="1962" y="969"/>
                  <a:pt x="1962" y="969"/>
                </a:cubicBezTo>
                <a:cubicBezTo>
                  <a:pt x="1960" y="969"/>
                  <a:pt x="1960" y="969"/>
                  <a:pt x="1960" y="969"/>
                </a:cubicBezTo>
                <a:cubicBezTo>
                  <a:pt x="1960" y="970"/>
                  <a:pt x="1960" y="970"/>
                  <a:pt x="1960" y="970"/>
                </a:cubicBezTo>
                <a:cubicBezTo>
                  <a:pt x="1961" y="970"/>
                  <a:pt x="1961" y="970"/>
                  <a:pt x="1961" y="970"/>
                </a:cubicBezTo>
                <a:cubicBezTo>
                  <a:pt x="1959" y="1006"/>
                  <a:pt x="1959" y="1006"/>
                  <a:pt x="1959" y="1006"/>
                </a:cubicBezTo>
                <a:cubicBezTo>
                  <a:pt x="1958" y="1006"/>
                  <a:pt x="1958" y="1006"/>
                  <a:pt x="1958" y="1006"/>
                </a:cubicBezTo>
                <a:cubicBezTo>
                  <a:pt x="1958" y="1007"/>
                  <a:pt x="1958" y="1008"/>
                  <a:pt x="1958" y="1008"/>
                </a:cubicBezTo>
                <a:cubicBezTo>
                  <a:pt x="1958" y="1009"/>
                  <a:pt x="1958" y="1009"/>
                  <a:pt x="1958" y="1010"/>
                </a:cubicBezTo>
                <a:cubicBezTo>
                  <a:pt x="1959" y="1010"/>
                  <a:pt x="1959" y="1010"/>
                  <a:pt x="1959" y="1010"/>
                </a:cubicBezTo>
                <a:cubicBezTo>
                  <a:pt x="1959" y="1014"/>
                  <a:pt x="1959" y="1014"/>
                  <a:pt x="1959" y="1014"/>
                </a:cubicBezTo>
                <a:cubicBezTo>
                  <a:pt x="1960" y="1014"/>
                  <a:pt x="1960" y="1014"/>
                  <a:pt x="1960" y="1014"/>
                </a:cubicBezTo>
                <a:cubicBezTo>
                  <a:pt x="1960" y="1035"/>
                  <a:pt x="1960" y="1035"/>
                  <a:pt x="1960" y="1035"/>
                </a:cubicBezTo>
                <a:cubicBezTo>
                  <a:pt x="1962" y="1042"/>
                  <a:pt x="1962" y="1042"/>
                  <a:pt x="1962" y="1042"/>
                </a:cubicBezTo>
                <a:cubicBezTo>
                  <a:pt x="1959" y="1042"/>
                  <a:pt x="1959" y="1042"/>
                  <a:pt x="1959" y="1042"/>
                </a:cubicBezTo>
                <a:cubicBezTo>
                  <a:pt x="1959" y="1043"/>
                  <a:pt x="1959" y="1044"/>
                  <a:pt x="1958" y="1046"/>
                </a:cubicBezTo>
                <a:cubicBezTo>
                  <a:pt x="1959" y="1047"/>
                  <a:pt x="1960" y="1050"/>
                  <a:pt x="1959" y="1053"/>
                </a:cubicBezTo>
                <a:cubicBezTo>
                  <a:pt x="1958" y="1058"/>
                  <a:pt x="1958" y="1058"/>
                  <a:pt x="1958" y="1058"/>
                </a:cubicBezTo>
                <a:cubicBezTo>
                  <a:pt x="1958" y="1058"/>
                  <a:pt x="1958" y="1058"/>
                  <a:pt x="1958" y="1058"/>
                </a:cubicBezTo>
                <a:cubicBezTo>
                  <a:pt x="1957" y="1063"/>
                  <a:pt x="1957" y="1063"/>
                  <a:pt x="1957" y="1063"/>
                </a:cubicBezTo>
                <a:cubicBezTo>
                  <a:pt x="1958" y="1063"/>
                  <a:pt x="1958" y="1063"/>
                  <a:pt x="1958" y="1063"/>
                </a:cubicBezTo>
                <a:cubicBezTo>
                  <a:pt x="1958" y="1069"/>
                  <a:pt x="1958" y="1069"/>
                  <a:pt x="1958" y="1069"/>
                </a:cubicBezTo>
                <a:cubicBezTo>
                  <a:pt x="1959" y="1069"/>
                  <a:pt x="1959" y="1069"/>
                  <a:pt x="1959" y="1069"/>
                </a:cubicBezTo>
                <a:cubicBezTo>
                  <a:pt x="1959" y="1082"/>
                  <a:pt x="1959" y="1082"/>
                  <a:pt x="1959" y="1082"/>
                </a:cubicBezTo>
                <a:cubicBezTo>
                  <a:pt x="1958" y="1082"/>
                  <a:pt x="1958" y="1082"/>
                  <a:pt x="1958" y="1082"/>
                </a:cubicBezTo>
                <a:cubicBezTo>
                  <a:pt x="1958" y="1097"/>
                  <a:pt x="1958" y="1097"/>
                  <a:pt x="1958" y="1097"/>
                </a:cubicBezTo>
                <a:cubicBezTo>
                  <a:pt x="1962" y="1097"/>
                  <a:pt x="1962" y="1097"/>
                  <a:pt x="1962" y="1097"/>
                </a:cubicBezTo>
                <a:cubicBezTo>
                  <a:pt x="1958" y="1106"/>
                  <a:pt x="1958" y="1106"/>
                  <a:pt x="1958" y="1106"/>
                </a:cubicBezTo>
                <a:cubicBezTo>
                  <a:pt x="1959" y="1111"/>
                  <a:pt x="1959" y="1111"/>
                  <a:pt x="1959" y="1111"/>
                </a:cubicBezTo>
                <a:cubicBezTo>
                  <a:pt x="1960" y="1111"/>
                  <a:pt x="1960" y="1111"/>
                  <a:pt x="1960" y="1111"/>
                </a:cubicBezTo>
                <a:cubicBezTo>
                  <a:pt x="1960" y="1114"/>
                  <a:pt x="1960" y="1114"/>
                  <a:pt x="1960" y="1114"/>
                </a:cubicBezTo>
                <a:cubicBezTo>
                  <a:pt x="1962" y="1114"/>
                  <a:pt x="1962" y="1114"/>
                  <a:pt x="1962" y="1114"/>
                </a:cubicBezTo>
                <a:cubicBezTo>
                  <a:pt x="1962" y="1120"/>
                  <a:pt x="1962" y="1120"/>
                  <a:pt x="1962" y="1120"/>
                </a:cubicBezTo>
                <a:cubicBezTo>
                  <a:pt x="1961" y="1122"/>
                  <a:pt x="1961" y="1123"/>
                  <a:pt x="1960" y="1124"/>
                </a:cubicBezTo>
                <a:cubicBezTo>
                  <a:pt x="1961" y="1126"/>
                  <a:pt x="1961" y="1127"/>
                  <a:pt x="1960" y="1129"/>
                </a:cubicBezTo>
                <a:cubicBezTo>
                  <a:pt x="1959" y="1134"/>
                  <a:pt x="1959" y="1134"/>
                  <a:pt x="1959" y="1134"/>
                </a:cubicBezTo>
                <a:cubicBezTo>
                  <a:pt x="1959" y="1139"/>
                  <a:pt x="1959" y="1139"/>
                  <a:pt x="1959" y="1139"/>
                </a:cubicBezTo>
                <a:cubicBezTo>
                  <a:pt x="1958" y="1139"/>
                  <a:pt x="1958" y="1139"/>
                  <a:pt x="1958" y="1139"/>
                </a:cubicBezTo>
                <a:cubicBezTo>
                  <a:pt x="1958" y="1145"/>
                  <a:pt x="1958" y="1145"/>
                  <a:pt x="1958" y="1145"/>
                </a:cubicBezTo>
                <a:cubicBezTo>
                  <a:pt x="1957" y="1145"/>
                  <a:pt x="1957" y="1145"/>
                  <a:pt x="1957" y="1145"/>
                </a:cubicBezTo>
                <a:cubicBezTo>
                  <a:pt x="1957" y="1147"/>
                  <a:pt x="1957" y="1147"/>
                  <a:pt x="1957" y="1147"/>
                </a:cubicBezTo>
                <a:cubicBezTo>
                  <a:pt x="1957" y="1151"/>
                  <a:pt x="1957" y="1151"/>
                  <a:pt x="1957" y="1151"/>
                </a:cubicBezTo>
                <a:cubicBezTo>
                  <a:pt x="1957" y="1151"/>
                  <a:pt x="1957" y="1151"/>
                  <a:pt x="1957" y="1151"/>
                </a:cubicBezTo>
                <a:cubicBezTo>
                  <a:pt x="1956" y="1155"/>
                  <a:pt x="1956" y="1155"/>
                  <a:pt x="1956" y="1155"/>
                </a:cubicBezTo>
                <a:cubicBezTo>
                  <a:pt x="1957" y="1158"/>
                  <a:pt x="1957" y="1158"/>
                  <a:pt x="1957" y="1158"/>
                </a:cubicBezTo>
                <a:cubicBezTo>
                  <a:pt x="1958" y="1158"/>
                  <a:pt x="1958" y="1158"/>
                  <a:pt x="1958" y="1158"/>
                </a:cubicBezTo>
                <a:cubicBezTo>
                  <a:pt x="1959" y="1162"/>
                  <a:pt x="1959" y="1162"/>
                  <a:pt x="1959" y="1162"/>
                </a:cubicBezTo>
                <a:cubicBezTo>
                  <a:pt x="1960" y="1164"/>
                  <a:pt x="1960" y="1166"/>
                  <a:pt x="1959" y="1167"/>
                </a:cubicBezTo>
                <a:cubicBezTo>
                  <a:pt x="1960" y="1167"/>
                  <a:pt x="1960" y="1168"/>
                  <a:pt x="1960" y="1168"/>
                </a:cubicBezTo>
                <a:cubicBezTo>
                  <a:pt x="1960" y="1169"/>
                  <a:pt x="1960" y="1169"/>
                  <a:pt x="1960" y="1169"/>
                </a:cubicBezTo>
                <a:cubicBezTo>
                  <a:pt x="1962" y="1169"/>
                  <a:pt x="1962" y="1169"/>
                  <a:pt x="1962" y="1169"/>
                </a:cubicBezTo>
                <a:cubicBezTo>
                  <a:pt x="1962" y="1174"/>
                  <a:pt x="1962" y="1174"/>
                  <a:pt x="1962" y="1174"/>
                </a:cubicBezTo>
                <a:cubicBezTo>
                  <a:pt x="1964" y="1175"/>
                  <a:pt x="1964" y="1175"/>
                  <a:pt x="1964" y="1175"/>
                </a:cubicBezTo>
                <a:cubicBezTo>
                  <a:pt x="1964" y="1191"/>
                  <a:pt x="1964" y="1191"/>
                  <a:pt x="1964" y="1191"/>
                </a:cubicBezTo>
                <a:cubicBezTo>
                  <a:pt x="1962" y="1193"/>
                  <a:pt x="1962" y="1193"/>
                  <a:pt x="1962" y="1193"/>
                </a:cubicBezTo>
                <a:cubicBezTo>
                  <a:pt x="1962" y="1201"/>
                  <a:pt x="1962" y="1201"/>
                  <a:pt x="1962" y="1201"/>
                </a:cubicBezTo>
                <a:cubicBezTo>
                  <a:pt x="1960" y="1201"/>
                  <a:pt x="1960" y="1201"/>
                  <a:pt x="1960" y="1201"/>
                </a:cubicBezTo>
                <a:cubicBezTo>
                  <a:pt x="1960" y="1210"/>
                  <a:pt x="1960" y="1210"/>
                  <a:pt x="1960" y="1210"/>
                </a:cubicBezTo>
                <a:cubicBezTo>
                  <a:pt x="1959" y="1210"/>
                  <a:pt x="1959" y="1210"/>
                  <a:pt x="1959" y="1210"/>
                </a:cubicBezTo>
                <a:cubicBezTo>
                  <a:pt x="1958" y="1216"/>
                  <a:pt x="1958" y="1216"/>
                  <a:pt x="1958" y="1216"/>
                </a:cubicBezTo>
                <a:cubicBezTo>
                  <a:pt x="1962" y="1226"/>
                  <a:pt x="1962" y="1226"/>
                  <a:pt x="1962" y="1226"/>
                </a:cubicBezTo>
                <a:cubicBezTo>
                  <a:pt x="1959" y="1226"/>
                  <a:pt x="1959" y="1226"/>
                  <a:pt x="1959" y="1226"/>
                </a:cubicBezTo>
                <a:cubicBezTo>
                  <a:pt x="1959" y="1233"/>
                  <a:pt x="1959" y="1233"/>
                  <a:pt x="1959" y="1233"/>
                </a:cubicBezTo>
                <a:cubicBezTo>
                  <a:pt x="1958" y="1233"/>
                  <a:pt x="1958" y="1233"/>
                  <a:pt x="1958" y="1233"/>
                </a:cubicBezTo>
                <a:cubicBezTo>
                  <a:pt x="1958" y="1238"/>
                  <a:pt x="1958" y="1238"/>
                  <a:pt x="1958" y="1238"/>
                </a:cubicBezTo>
                <a:cubicBezTo>
                  <a:pt x="1958" y="1238"/>
                  <a:pt x="1958" y="1238"/>
                  <a:pt x="1958" y="1238"/>
                </a:cubicBezTo>
                <a:cubicBezTo>
                  <a:pt x="1959" y="1243"/>
                  <a:pt x="1959" y="1243"/>
                  <a:pt x="1959" y="1243"/>
                </a:cubicBezTo>
                <a:cubicBezTo>
                  <a:pt x="1960" y="1245"/>
                  <a:pt x="1959" y="1247"/>
                  <a:pt x="1958" y="1249"/>
                </a:cubicBezTo>
                <a:cubicBezTo>
                  <a:pt x="1958" y="1251"/>
                  <a:pt x="1958" y="1251"/>
                  <a:pt x="1958" y="1251"/>
                </a:cubicBezTo>
                <a:cubicBezTo>
                  <a:pt x="1962" y="1251"/>
                  <a:pt x="1962" y="1251"/>
                  <a:pt x="1962" y="1251"/>
                </a:cubicBezTo>
                <a:cubicBezTo>
                  <a:pt x="1958" y="1261"/>
                  <a:pt x="1958" y="1261"/>
                  <a:pt x="1958" y="1261"/>
                </a:cubicBezTo>
                <a:cubicBezTo>
                  <a:pt x="1959" y="1261"/>
                  <a:pt x="1959" y="1261"/>
                  <a:pt x="1959" y="1261"/>
                </a:cubicBezTo>
                <a:cubicBezTo>
                  <a:pt x="1959" y="1269"/>
                  <a:pt x="1959" y="1269"/>
                  <a:pt x="1959" y="1269"/>
                </a:cubicBezTo>
                <a:cubicBezTo>
                  <a:pt x="1960" y="1271"/>
                  <a:pt x="1960" y="1271"/>
                  <a:pt x="1960" y="1271"/>
                </a:cubicBezTo>
                <a:cubicBezTo>
                  <a:pt x="1961" y="1275"/>
                  <a:pt x="1960" y="1279"/>
                  <a:pt x="1959" y="1282"/>
                </a:cubicBezTo>
                <a:cubicBezTo>
                  <a:pt x="1960" y="1287"/>
                  <a:pt x="1960" y="1287"/>
                  <a:pt x="1960" y="1287"/>
                </a:cubicBezTo>
                <a:cubicBezTo>
                  <a:pt x="1961" y="1290"/>
                  <a:pt x="1960" y="1293"/>
                  <a:pt x="1959" y="1295"/>
                </a:cubicBezTo>
                <a:cubicBezTo>
                  <a:pt x="1959" y="1295"/>
                  <a:pt x="1959" y="1295"/>
                  <a:pt x="1959" y="1295"/>
                </a:cubicBezTo>
                <a:cubicBezTo>
                  <a:pt x="1960" y="1296"/>
                  <a:pt x="1960" y="1296"/>
                  <a:pt x="1960" y="1296"/>
                </a:cubicBezTo>
                <a:cubicBezTo>
                  <a:pt x="1960" y="1298"/>
                  <a:pt x="1960" y="1298"/>
                  <a:pt x="1960" y="1298"/>
                </a:cubicBezTo>
                <a:cubicBezTo>
                  <a:pt x="1967" y="1301"/>
                  <a:pt x="1967" y="1301"/>
                  <a:pt x="1967" y="1301"/>
                </a:cubicBezTo>
                <a:cubicBezTo>
                  <a:pt x="1963" y="1307"/>
                  <a:pt x="1963" y="1307"/>
                  <a:pt x="1963" y="1307"/>
                </a:cubicBezTo>
                <a:cubicBezTo>
                  <a:pt x="1962" y="1308"/>
                  <a:pt x="1961" y="1309"/>
                  <a:pt x="1961" y="1310"/>
                </a:cubicBezTo>
                <a:cubicBezTo>
                  <a:pt x="1963" y="1317"/>
                  <a:pt x="1963" y="1317"/>
                  <a:pt x="1963" y="1317"/>
                </a:cubicBezTo>
                <a:cubicBezTo>
                  <a:pt x="1959" y="1317"/>
                  <a:pt x="1959" y="1317"/>
                  <a:pt x="1959" y="1317"/>
                </a:cubicBezTo>
                <a:cubicBezTo>
                  <a:pt x="1959" y="1327"/>
                  <a:pt x="1959" y="1327"/>
                  <a:pt x="1959" y="1327"/>
                </a:cubicBezTo>
                <a:cubicBezTo>
                  <a:pt x="1958" y="1327"/>
                  <a:pt x="1958" y="1327"/>
                  <a:pt x="1958" y="1327"/>
                </a:cubicBezTo>
                <a:cubicBezTo>
                  <a:pt x="1957" y="1342"/>
                  <a:pt x="1957" y="1342"/>
                  <a:pt x="1957" y="1342"/>
                </a:cubicBezTo>
                <a:cubicBezTo>
                  <a:pt x="1958" y="1343"/>
                  <a:pt x="1958" y="1344"/>
                  <a:pt x="1958" y="1346"/>
                </a:cubicBezTo>
                <a:cubicBezTo>
                  <a:pt x="1958" y="1347"/>
                  <a:pt x="1958" y="1347"/>
                  <a:pt x="1958" y="1347"/>
                </a:cubicBezTo>
                <a:cubicBezTo>
                  <a:pt x="1958" y="1359"/>
                  <a:pt x="1958" y="1359"/>
                  <a:pt x="1958" y="1359"/>
                </a:cubicBezTo>
                <a:cubicBezTo>
                  <a:pt x="1952" y="1359"/>
                  <a:pt x="1952" y="1359"/>
                  <a:pt x="1952" y="1359"/>
                </a:cubicBezTo>
                <a:cubicBezTo>
                  <a:pt x="1952" y="1361"/>
                  <a:pt x="1952" y="1361"/>
                  <a:pt x="1952" y="1361"/>
                </a:cubicBezTo>
                <a:cubicBezTo>
                  <a:pt x="1945" y="1361"/>
                  <a:pt x="1945" y="1361"/>
                  <a:pt x="1945" y="1361"/>
                </a:cubicBezTo>
                <a:cubicBezTo>
                  <a:pt x="1943" y="1363"/>
                  <a:pt x="1943" y="1363"/>
                  <a:pt x="1943" y="1363"/>
                </a:cubicBezTo>
                <a:cubicBezTo>
                  <a:pt x="1927" y="1363"/>
                  <a:pt x="1927" y="1363"/>
                  <a:pt x="1927" y="1363"/>
                </a:cubicBezTo>
                <a:cubicBezTo>
                  <a:pt x="1926" y="1361"/>
                  <a:pt x="1926" y="1361"/>
                  <a:pt x="1926" y="1361"/>
                </a:cubicBezTo>
                <a:cubicBezTo>
                  <a:pt x="1921" y="1361"/>
                  <a:pt x="1921" y="1361"/>
                  <a:pt x="1921" y="1361"/>
                </a:cubicBezTo>
                <a:cubicBezTo>
                  <a:pt x="1921" y="1359"/>
                  <a:pt x="1921" y="1359"/>
                  <a:pt x="1921" y="1359"/>
                </a:cubicBezTo>
                <a:cubicBezTo>
                  <a:pt x="1921" y="1359"/>
                  <a:pt x="1921" y="1359"/>
                  <a:pt x="1921" y="1359"/>
                </a:cubicBezTo>
                <a:cubicBezTo>
                  <a:pt x="1921" y="1358"/>
                  <a:pt x="1920" y="1358"/>
                  <a:pt x="1920" y="1358"/>
                </a:cubicBezTo>
                <a:cubicBezTo>
                  <a:pt x="1920" y="1358"/>
                  <a:pt x="1919" y="1358"/>
                  <a:pt x="1919" y="1358"/>
                </a:cubicBezTo>
                <a:cubicBezTo>
                  <a:pt x="1918" y="1358"/>
                  <a:pt x="1917" y="1358"/>
                  <a:pt x="1916" y="1358"/>
                </a:cubicBezTo>
                <a:cubicBezTo>
                  <a:pt x="1912" y="1356"/>
                  <a:pt x="1912" y="1356"/>
                  <a:pt x="1912" y="1356"/>
                </a:cubicBezTo>
                <a:cubicBezTo>
                  <a:pt x="1912" y="1355"/>
                  <a:pt x="1912" y="1355"/>
                  <a:pt x="1912" y="1355"/>
                </a:cubicBezTo>
                <a:cubicBezTo>
                  <a:pt x="1909" y="1355"/>
                  <a:pt x="1909" y="1355"/>
                  <a:pt x="1909" y="1355"/>
                </a:cubicBezTo>
                <a:cubicBezTo>
                  <a:pt x="1907" y="1355"/>
                  <a:pt x="1907" y="1355"/>
                  <a:pt x="1907" y="1355"/>
                </a:cubicBezTo>
                <a:cubicBezTo>
                  <a:pt x="1907" y="1356"/>
                  <a:pt x="1907" y="1356"/>
                  <a:pt x="1907" y="1356"/>
                </a:cubicBezTo>
                <a:cubicBezTo>
                  <a:pt x="1901" y="1356"/>
                  <a:pt x="1901" y="1356"/>
                  <a:pt x="1901" y="1356"/>
                </a:cubicBezTo>
                <a:cubicBezTo>
                  <a:pt x="1901" y="1357"/>
                  <a:pt x="1901" y="1357"/>
                  <a:pt x="1901" y="1357"/>
                </a:cubicBezTo>
                <a:cubicBezTo>
                  <a:pt x="1896" y="1357"/>
                  <a:pt x="1896" y="1357"/>
                  <a:pt x="1896" y="1357"/>
                </a:cubicBezTo>
                <a:cubicBezTo>
                  <a:pt x="1896" y="1358"/>
                  <a:pt x="1896" y="1358"/>
                  <a:pt x="1896" y="1358"/>
                </a:cubicBezTo>
                <a:cubicBezTo>
                  <a:pt x="1890" y="1358"/>
                  <a:pt x="1890" y="1358"/>
                  <a:pt x="1890" y="1358"/>
                </a:cubicBezTo>
                <a:cubicBezTo>
                  <a:pt x="1887" y="1359"/>
                  <a:pt x="1887" y="1359"/>
                  <a:pt x="1887" y="1359"/>
                </a:cubicBezTo>
                <a:cubicBezTo>
                  <a:pt x="1885" y="1360"/>
                  <a:pt x="1883" y="1360"/>
                  <a:pt x="1882" y="1359"/>
                </a:cubicBezTo>
                <a:cubicBezTo>
                  <a:pt x="1880" y="1360"/>
                  <a:pt x="1879" y="1361"/>
                  <a:pt x="1878" y="1361"/>
                </a:cubicBezTo>
                <a:cubicBezTo>
                  <a:pt x="1872" y="1361"/>
                  <a:pt x="1872" y="1361"/>
                  <a:pt x="1872" y="1361"/>
                </a:cubicBezTo>
                <a:cubicBezTo>
                  <a:pt x="1872" y="1359"/>
                  <a:pt x="1872" y="1359"/>
                  <a:pt x="1872" y="1359"/>
                </a:cubicBezTo>
                <a:cubicBezTo>
                  <a:pt x="1869" y="1359"/>
                  <a:pt x="1869" y="1359"/>
                  <a:pt x="1869" y="1359"/>
                </a:cubicBezTo>
                <a:cubicBezTo>
                  <a:pt x="1869" y="1357"/>
                  <a:pt x="1869" y="1357"/>
                  <a:pt x="1869" y="1357"/>
                </a:cubicBezTo>
                <a:cubicBezTo>
                  <a:pt x="1865" y="1357"/>
                  <a:pt x="1865" y="1357"/>
                  <a:pt x="1865" y="1357"/>
                </a:cubicBezTo>
                <a:cubicBezTo>
                  <a:pt x="1856" y="1362"/>
                  <a:pt x="1856" y="1362"/>
                  <a:pt x="1856" y="1362"/>
                </a:cubicBezTo>
                <a:cubicBezTo>
                  <a:pt x="1856" y="1357"/>
                  <a:pt x="1856" y="1357"/>
                  <a:pt x="1856" y="1357"/>
                </a:cubicBezTo>
                <a:cubicBezTo>
                  <a:pt x="1843" y="1357"/>
                  <a:pt x="1843" y="1357"/>
                  <a:pt x="1843" y="1357"/>
                </a:cubicBezTo>
                <a:cubicBezTo>
                  <a:pt x="1843" y="1358"/>
                  <a:pt x="1843" y="1358"/>
                  <a:pt x="1843" y="1358"/>
                </a:cubicBezTo>
                <a:cubicBezTo>
                  <a:pt x="1830" y="1358"/>
                  <a:pt x="1830" y="1358"/>
                  <a:pt x="1830" y="1358"/>
                </a:cubicBezTo>
                <a:cubicBezTo>
                  <a:pt x="1830" y="1357"/>
                  <a:pt x="1830" y="1357"/>
                  <a:pt x="1830" y="1357"/>
                </a:cubicBezTo>
                <a:cubicBezTo>
                  <a:pt x="1825" y="1357"/>
                  <a:pt x="1825" y="1357"/>
                  <a:pt x="1825" y="1357"/>
                </a:cubicBezTo>
                <a:cubicBezTo>
                  <a:pt x="1825" y="1356"/>
                  <a:pt x="1825" y="1356"/>
                  <a:pt x="1825" y="1356"/>
                </a:cubicBezTo>
                <a:cubicBezTo>
                  <a:pt x="1822" y="1356"/>
                  <a:pt x="1822" y="1356"/>
                  <a:pt x="1822" y="1356"/>
                </a:cubicBezTo>
                <a:cubicBezTo>
                  <a:pt x="1822" y="1357"/>
                  <a:pt x="1822" y="1357"/>
                  <a:pt x="1822" y="1357"/>
                </a:cubicBezTo>
                <a:cubicBezTo>
                  <a:pt x="1817" y="1358"/>
                  <a:pt x="1817" y="1358"/>
                  <a:pt x="1817" y="1358"/>
                </a:cubicBezTo>
                <a:cubicBezTo>
                  <a:pt x="1814" y="1359"/>
                  <a:pt x="1811" y="1358"/>
                  <a:pt x="1810" y="1357"/>
                </a:cubicBezTo>
                <a:cubicBezTo>
                  <a:pt x="1809" y="1358"/>
                  <a:pt x="1808" y="1358"/>
                  <a:pt x="1807" y="1358"/>
                </a:cubicBezTo>
                <a:cubicBezTo>
                  <a:pt x="1807" y="1362"/>
                  <a:pt x="1807" y="1362"/>
                  <a:pt x="1807" y="1362"/>
                </a:cubicBezTo>
                <a:cubicBezTo>
                  <a:pt x="1800" y="1359"/>
                  <a:pt x="1800" y="1359"/>
                  <a:pt x="1800" y="1359"/>
                </a:cubicBezTo>
                <a:cubicBezTo>
                  <a:pt x="1780" y="1359"/>
                  <a:pt x="1780" y="1359"/>
                  <a:pt x="1780" y="1359"/>
                </a:cubicBezTo>
                <a:cubicBezTo>
                  <a:pt x="1780" y="1358"/>
                  <a:pt x="1780" y="1358"/>
                  <a:pt x="1780" y="1358"/>
                </a:cubicBezTo>
                <a:cubicBezTo>
                  <a:pt x="1777" y="1358"/>
                  <a:pt x="1777" y="1358"/>
                  <a:pt x="1777" y="1358"/>
                </a:cubicBezTo>
                <a:cubicBezTo>
                  <a:pt x="1777" y="1357"/>
                  <a:pt x="1777" y="1357"/>
                  <a:pt x="1777" y="1357"/>
                </a:cubicBezTo>
                <a:cubicBezTo>
                  <a:pt x="1776" y="1357"/>
                  <a:pt x="1776" y="1357"/>
                  <a:pt x="1775" y="1357"/>
                </a:cubicBezTo>
                <a:cubicBezTo>
                  <a:pt x="1775" y="1357"/>
                  <a:pt x="1775" y="1357"/>
                  <a:pt x="1774" y="1357"/>
                </a:cubicBezTo>
                <a:cubicBezTo>
                  <a:pt x="1774" y="1358"/>
                  <a:pt x="1774" y="1358"/>
                  <a:pt x="1774" y="1358"/>
                </a:cubicBezTo>
                <a:cubicBezTo>
                  <a:pt x="1740" y="1360"/>
                  <a:pt x="1740" y="1360"/>
                  <a:pt x="1740" y="1360"/>
                </a:cubicBezTo>
                <a:cubicBezTo>
                  <a:pt x="1740" y="1359"/>
                  <a:pt x="1740" y="1359"/>
                  <a:pt x="1740" y="1359"/>
                </a:cubicBezTo>
                <a:cubicBezTo>
                  <a:pt x="1740" y="1359"/>
                  <a:pt x="1740" y="1359"/>
                  <a:pt x="1740" y="1359"/>
                </a:cubicBezTo>
                <a:cubicBezTo>
                  <a:pt x="1740" y="1361"/>
                  <a:pt x="1740" y="1361"/>
                  <a:pt x="1740" y="1361"/>
                </a:cubicBezTo>
                <a:cubicBezTo>
                  <a:pt x="1720" y="1361"/>
                  <a:pt x="1720" y="1361"/>
                  <a:pt x="1720" y="1361"/>
                </a:cubicBezTo>
                <a:cubicBezTo>
                  <a:pt x="1720" y="1359"/>
                  <a:pt x="1720" y="1359"/>
                  <a:pt x="1720" y="1359"/>
                </a:cubicBezTo>
                <a:cubicBezTo>
                  <a:pt x="1718" y="1359"/>
                  <a:pt x="1718" y="1359"/>
                  <a:pt x="1718" y="1359"/>
                </a:cubicBezTo>
                <a:cubicBezTo>
                  <a:pt x="1718" y="1361"/>
                  <a:pt x="1718" y="1361"/>
                  <a:pt x="1718" y="1361"/>
                </a:cubicBezTo>
                <a:cubicBezTo>
                  <a:pt x="1705" y="1361"/>
                  <a:pt x="1705" y="1361"/>
                  <a:pt x="1705" y="1361"/>
                </a:cubicBezTo>
                <a:cubicBezTo>
                  <a:pt x="1705" y="1359"/>
                  <a:pt x="1705" y="1359"/>
                  <a:pt x="1705" y="1359"/>
                </a:cubicBezTo>
                <a:cubicBezTo>
                  <a:pt x="1698" y="1359"/>
                  <a:pt x="1698" y="1359"/>
                  <a:pt x="1698" y="1359"/>
                </a:cubicBezTo>
                <a:cubicBezTo>
                  <a:pt x="1698" y="1358"/>
                  <a:pt x="1698" y="1358"/>
                  <a:pt x="1698" y="1358"/>
                </a:cubicBezTo>
                <a:cubicBezTo>
                  <a:pt x="1695" y="1358"/>
                  <a:pt x="1695" y="1358"/>
                  <a:pt x="1695" y="1358"/>
                </a:cubicBezTo>
                <a:cubicBezTo>
                  <a:pt x="1695" y="1357"/>
                  <a:pt x="1695" y="1357"/>
                  <a:pt x="1695" y="1357"/>
                </a:cubicBezTo>
                <a:cubicBezTo>
                  <a:pt x="1673" y="1358"/>
                  <a:pt x="1673" y="1358"/>
                  <a:pt x="1673" y="1358"/>
                </a:cubicBezTo>
                <a:cubicBezTo>
                  <a:pt x="1672" y="1356"/>
                  <a:pt x="1672" y="1356"/>
                  <a:pt x="1672" y="1356"/>
                </a:cubicBezTo>
                <a:cubicBezTo>
                  <a:pt x="1659" y="1359"/>
                  <a:pt x="1659" y="1359"/>
                  <a:pt x="1659" y="1359"/>
                </a:cubicBezTo>
                <a:cubicBezTo>
                  <a:pt x="1656" y="1354"/>
                  <a:pt x="1656" y="1354"/>
                  <a:pt x="1656" y="1354"/>
                </a:cubicBezTo>
                <a:cubicBezTo>
                  <a:pt x="1655" y="1354"/>
                  <a:pt x="1654" y="1354"/>
                  <a:pt x="1652" y="1354"/>
                </a:cubicBezTo>
                <a:cubicBezTo>
                  <a:pt x="1650" y="1354"/>
                  <a:pt x="1649" y="1354"/>
                  <a:pt x="1648" y="1354"/>
                </a:cubicBezTo>
                <a:cubicBezTo>
                  <a:pt x="1648" y="1356"/>
                  <a:pt x="1648" y="1356"/>
                  <a:pt x="1648" y="1356"/>
                </a:cubicBezTo>
                <a:cubicBezTo>
                  <a:pt x="1644" y="1356"/>
                  <a:pt x="1644" y="1356"/>
                  <a:pt x="1644" y="1356"/>
                </a:cubicBezTo>
                <a:cubicBezTo>
                  <a:pt x="1644" y="1357"/>
                  <a:pt x="1644" y="1357"/>
                  <a:pt x="1644" y="1357"/>
                </a:cubicBezTo>
                <a:cubicBezTo>
                  <a:pt x="1634" y="1357"/>
                  <a:pt x="1634" y="1357"/>
                  <a:pt x="1634" y="1357"/>
                </a:cubicBezTo>
                <a:cubicBezTo>
                  <a:pt x="1634" y="1358"/>
                  <a:pt x="1634" y="1358"/>
                  <a:pt x="1634" y="1358"/>
                </a:cubicBezTo>
                <a:cubicBezTo>
                  <a:pt x="1632" y="1359"/>
                  <a:pt x="1632" y="1359"/>
                  <a:pt x="1632" y="1359"/>
                </a:cubicBezTo>
                <a:cubicBezTo>
                  <a:pt x="1632" y="1360"/>
                  <a:pt x="1632" y="1360"/>
                  <a:pt x="1632" y="1360"/>
                </a:cubicBezTo>
                <a:cubicBezTo>
                  <a:pt x="1628" y="1361"/>
                  <a:pt x="1628" y="1361"/>
                  <a:pt x="1628" y="1361"/>
                </a:cubicBezTo>
                <a:cubicBezTo>
                  <a:pt x="1627" y="1362"/>
                  <a:pt x="1625" y="1362"/>
                  <a:pt x="1623" y="1362"/>
                </a:cubicBezTo>
                <a:cubicBezTo>
                  <a:pt x="1619" y="1362"/>
                  <a:pt x="1615" y="1360"/>
                  <a:pt x="1613" y="1359"/>
                </a:cubicBezTo>
                <a:cubicBezTo>
                  <a:pt x="1612" y="1359"/>
                  <a:pt x="1612" y="1359"/>
                  <a:pt x="1612" y="1359"/>
                </a:cubicBezTo>
                <a:cubicBezTo>
                  <a:pt x="1607" y="1358"/>
                  <a:pt x="1607" y="1358"/>
                  <a:pt x="1607" y="1358"/>
                </a:cubicBezTo>
                <a:cubicBezTo>
                  <a:pt x="1606" y="1359"/>
                  <a:pt x="1604" y="1359"/>
                  <a:pt x="1603" y="1359"/>
                </a:cubicBezTo>
                <a:cubicBezTo>
                  <a:pt x="1603" y="1359"/>
                  <a:pt x="1602" y="1359"/>
                  <a:pt x="1602" y="1359"/>
                </a:cubicBezTo>
                <a:cubicBezTo>
                  <a:pt x="1597" y="1358"/>
                  <a:pt x="1597" y="1358"/>
                  <a:pt x="1597" y="1358"/>
                </a:cubicBezTo>
                <a:cubicBezTo>
                  <a:pt x="1597" y="1358"/>
                  <a:pt x="1597" y="1358"/>
                  <a:pt x="1597" y="1358"/>
                </a:cubicBezTo>
                <a:cubicBezTo>
                  <a:pt x="1589" y="1358"/>
                  <a:pt x="1589" y="1358"/>
                  <a:pt x="1589" y="1358"/>
                </a:cubicBezTo>
                <a:cubicBezTo>
                  <a:pt x="1589" y="1358"/>
                  <a:pt x="1589" y="1358"/>
                  <a:pt x="1589" y="1358"/>
                </a:cubicBezTo>
                <a:cubicBezTo>
                  <a:pt x="1561" y="1361"/>
                  <a:pt x="1561" y="1361"/>
                  <a:pt x="1561" y="1361"/>
                </a:cubicBezTo>
                <a:cubicBezTo>
                  <a:pt x="1561" y="1358"/>
                  <a:pt x="1561" y="1358"/>
                  <a:pt x="1561" y="1358"/>
                </a:cubicBezTo>
                <a:cubicBezTo>
                  <a:pt x="1550" y="1362"/>
                  <a:pt x="1550" y="1362"/>
                  <a:pt x="1550" y="1362"/>
                </a:cubicBezTo>
                <a:cubicBezTo>
                  <a:pt x="1550" y="1358"/>
                  <a:pt x="1550" y="1358"/>
                  <a:pt x="1550" y="1358"/>
                </a:cubicBezTo>
                <a:cubicBezTo>
                  <a:pt x="1547" y="1358"/>
                  <a:pt x="1547" y="1358"/>
                  <a:pt x="1547" y="1358"/>
                </a:cubicBezTo>
                <a:cubicBezTo>
                  <a:pt x="1547" y="1357"/>
                  <a:pt x="1547" y="1357"/>
                  <a:pt x="1547" y="1357"/>
                </a:cubicBezTo>
                <a:cubicBezTo>
                  <a:pt x="1545" y="1357"/>
                  <a:pt x="1545" y="1357"/>
                  <a:pt x="1545" y="1357"/>
                </a:cubicBezTo>
                <a:cubicBezTo>
                  <a:pt x="1533" y="1357"/>
                  <a:pt x="1528" y="1358"/>
                  <a:pt x="1520" y="1361"/>
                </a:cubicBezTo>
                <a:cubicBezTo>
                  <a:pt x="1515" y="1363"/>
                  <a:pt x="1515" y="1363"/>
                  <a:pt x="1515" y="1363"/>
                </a:cubicBezTo>
                <a:cubicBezTo>
                  <a:pt x="1513" y="1359"/>
                  <a:pt x="1513" y="1359"/>
                  <a:pt x="1513" y="1359"/>
                </a:cubicBezTo>
                <a:cubicBezTo>
                  <a:pt x="1512" y="1359"/>
                  <a:pt x="1512" y="1359"/>
                  <a:pt x="1512" y="1359"/>
                </a:cubicBezTo>
                <a:cubicBezTo>
                  <a:pt x="1511" y="1359"/>
                  <a:pt x="1510" y="1359"/>
                  <a:pt x="1509" y="1359"/>
                </a:cubicBezTo>
                <a:cubicBezTo>
                  <a:pt x="1508" y="1360"/>
                  <a:pt x="1506" y="1360"/>
                  <a:pt x="1505" y="1360"/>
                </a:cubicBezTo>
                <a:cubicBezTo>
                  <a:pt x="1499" y="1360"/>
                  <a:pt x="1496" y="1358"/>
                  <a:pt x="1493" y="1355"/>
                </a:cubicBezTo>
                <a:cubicBezTo>
                  <a:pt x="1491" y="1355"/>
                  <a:pt x="1491" y="1355"/>
                  <a:pt x="1491" y="1355"/>
                </a:cubicBezTo>
                <a:cubicBezTo>
                  <a:pt x="1491" y="1356"/>
                  <a:pt x="1491" y="1356"/>
                  <a:pt x="1491" y="1356"/>
                </a:cubicBezTo>
                <a:cubicBezTo>
                  <a:pt x="1481" y="1356"/>
                  <a:pt x="1481" y="1356"/>
                  <a:pt x="1481" y="1356"/>
                </a:cubicBezTo>
                <a:cubicBezTo>
                  <a:pt x="1481" y="1357"/>
                  <a:pt x="1481" y="1357"/>
                  <a:pt x="1481" y="1357"/>
                </a:cubicBezTo>
                <a:cubicBezTo>
                  <a:pt x="1476" y="1357"/>
                  <a:pt x="1476" y="1357"/>
                  <a:pt x="1476" y="1357"/>
                </a:cubicBezTo>
                <a:cubicBezTo>
                  <a:pt x="1476" y="1359"/>
                  <a:pt x="1476" y="1359"/>
                  <a:pt x="1476" y="1359"/>
                </a:cubicBezTo>
                <a:cubicBezTo>
                  <a:pt x="1469" y="1358"/>
                  <a:pt x="1469" y="1358"/>
                  <a:pt x="1469" y="1358"/>
                </a:cubicBezTo>
                <a:cubicBezTo>
                  <a:pt x="1469" y="1358"/>
                  <a:pt x="1469" y="1358"/>
                  <a:pt x="1469" y="1358"/>
                </a:cubicBezTo>
                <a:cubicBezTo>
                  <a:pt x="1455" y="1358"/>
                  <a:pt x="1455" y="1358"/>
                  <a:pt x="1455" y="1358"/>
                </a:cubicBezTo>
                <a:cubicBezTo>
                  <a:pt x="1451" y="1359"/>
                  <a:pt x="1451" y="1359"/>
                  <a:pt x="1451" y="1359"/>
                </a:cubicBezTo>
                <a:cubicBezTo>
                  <a:pt x="1447" y="1360"/>
                  <a:pt x="1442" y="1359"/>
                  <a:pt x="1439" y="1358"/>
                </a:cubicBezTo>
                <a:cubicBezTo>
                  <a:pt x="1438" y="1358"/>
                  <a:pt x="1438" y="1358"/>
                  <a:pt x="1437" y="1358"/>
                </a:cubicBezTo>
                <a:cubicBezTo>
                  <a:pt x="1424" y="1360"/>
                  <a:pt x="1424" y="1360"/>
                  <a:pt x="1424" y="1360"/>
                </a:cubicBezTo>
                <a:cubicBezTo>
                  <a:pt x="1424" y="1358"/>
                  <a:pt x="1424" y="1358"/>
                  <a:pt x="1424" y="1358"/>
                </a:cubicBezTo>
                <a:cubicBezTo>
                  <a:pt x="1420" y="1358"/>
                  <a:pt x="1420" y="1358"/>
                  <a:pt x="1420" y="1358"/>
                </a:cubicBezTo>
                <a:cubicBezTo>
                  <a:pt x="1420" y="1357"/>
                  <a:pt x="1420" y="1357"/>
                  <a:pt x="1420" y="1357"/>
                </a:cubicBezTo>
                <a:cubicBezTo>
                  <a:pt x="1416" y="1357"/>
                  <a:pt x="1416" y="1357"/>
                  <a:pt x="1416" y="1357"/>
                </a:cubicBezTo>
                <a:cubicBezTo>
                  <a:pt x="1416" y="1357"/>
                  <a:pt x="1416" y="1357"/>
                  <a:pt x="1416" y="1357"/>
                </a:cubicBezTo>
                <a:cubicBezTo>
                  <a:pt x="1404" y="1356"/>
                  <a:pt x="1404" y="1356"/>
                  <a:pt x="1404" y="1356"/>
                </a:cubicBezTo>
                <a:cubicBezTo>
                  <a:pt x="1383" y="1359"/>
                  <a:pt x="1383" y="1359"/>
                  <a:pt x="1383" y="1359"/>
                </a:cubicBezTo>
                <a:cubicBezTo>
                  <a:pt x="1378" y="1360"/>
                  <a:pt x="1378" y="1360"/>
                  <a:pt x="1378" y="1360"/>
                </a:cubicBezTo>
                <a:cubicBezTo>
                  <a:pt x="1378" y="1357"/>
                  <a:pt x="1378" y="1357"/>
                  <a:pt x="1378" y="1357"/>
                </a:cubicBezTo>
                <a:cubicBezTo>
                  <a:pt x="1376" y="1357"/>
                  <a:pt x="1374" y="1357"/>
                  <a:pt x="1372" y="1357"/>
                </a:cubicBezTo>
                <a:cubicBezTo>
                  <a:pt x="1371" y="1357"/>
                  <a:pt x="1370" y="1357"/>
                  <a:pt x="1369" y="1357"/>
                </a:cubicBezTo>
                <a:cubicBezTo>
                  <a:pt x="1368" y="1357"/>
                  <a:pt x="1367" y="1357"/>
                  <a:pt x="1367" y="1357"/>
                </a:cubicBezTo>
                <a:cubicBezTo>
                  <a:pt x="1366" y="1358"/>
                  <a:pt x="1366" y="1358"/>
                  <a:pt x="1366" y="1358"/>
                </a:cubicBezTo>
                <a:cubicBezTo>
                  <a:pt x="1360" y="1358"/>
                  <a:pt x="1360" y="1358"/>
                  <a:pt x="1360" y="1358"/>
                </a:cubicBezTo>
                <a:cubicBezTo>
                  <a:pt x="1358" y="1355"/>
                  <a:pt x="1358" y="1355"/>
                  <a:pt x="1358" y="1355"/>
                </a:cubicBezTo>
                <a:cubicBezTo>
                  <a:pt x="1355" y="1356"/>
                  <a:pt x="1355" y="1356"/>
                  <a:pt x="1355" y="1356"/>
                </a:cubicBezTo>
                <a:cubicBezTo>
                  <a:pt x="1353" y="1356"/>
                  <a:pt x="1352" y="1356"/>
                  <a:pt x="1350" y="1355"/>
                </a:cubicBezTo>
                <a:cubicBezTo>
                  <a:pt x="1330" y="1359"/>
                  <a:pt x="1330" y="1359"/>
                  <a:pt x="1330" y="1359"/>
                </a:cubicBezTo>
                <a:cubicBezTo>
                  <a:pt x="1330" y="1364"/>
                  <a:pt x="1330" y="1364"/>
                  <a:pt x="1330" y="1364"/>
                </a:cubicBezTo>
                <a:cubicBezTo>
                  <a:pt x="1316" y="1359"/>
                  <a:pt x="1316" y="1359"/>
                  <a:pt x="1316" y="1359"/>
                </a:cubicBezTo>
                <a:cubicBezTo>
                  <a:pt x="1299" y="1359"/>
                  <a:pt x="1299" y="1359"/>
                  <a:pt x="1299" y="1359"/>
                </a:cubicBezTo>
                <a:cubicBezTo>
                  <a:pt x="1296" y="1359"/>
                  <a:pt x="1294" y="1359"/>
                  <a:pt x="1290" y="1359"/>
                </a:cubicBezTo>
                <a:cubicBezTo>
                  <a:pt x="1288" y="1359"/>
                  <a:pt x="1287" y="1359"/>
                  <a:pt x="1285" y="1359"/>
                </a:cubicBezTo>
                <a:cubicBezTo>
                  <a:pt x="1283" y="1359"/>
                  <a:pt x="1280" y="1359"/>
                  <a:pt x="1278" y="1359"/>
                </a:cubicBezTo>
                <a:cubicBezTo>
                  <a:pt x="1278" y="1362"/>
                  <a:pt x="1278" y="1362"/>
                  <a:pt x="1278" y="1362"/>
                </a:cubicBezTo>
                <a:cubicBezTo>
                  <a:pt x="1271" y="1360"/>
                  <a:pt x="1271" y="1360"/>
                  <a:pt x="1271" y="1360"/>
                </a:cubicBezTo>
                <a:cubicBezTo>
                  <a:pt x="1270" y="1360"/>
                  <a:pt x="1269" y="1360"/>
                  <a:pt x="1268" y="1360"/>
                </a:cubicBezTo>
                <a:cubicBezTo>
                  <a:pt x="1267" y="1359"/>
                  <a:pt x="1267" y="1359"/>
                  <a:pt x="1266" y="1359"/>
                </a:cubicBezTo>
                <a:cubicBezTo>
                  <a:pt x="1264" y="1361"/>
                  <a:pt x="1263" y="1361"/>
                  <a:pt x="1262" y="1361"/>
                </a:cubicBezTo>
                <a:cubicBezTo>
                  <a:pt x="1261" y="1361"/>
                  <a:pt x="1260" y="1361"/>
                  <a:pt x="1259" y="1360"/>
                </a:cubicBezTo>
                <a:cubicBezTo>
                  <a:pt x="1257" y="1359"/>
                  <a:pt x="1257" y="1359"/>
                  <a:pt x="1257" y="1359"/>
                </a:cubicBezTo>
                <a:cubicBezTo>
                  <a:pt x="1256" y="1358"/>
                  <a:pt x="1256" y="1358"/>
                  <a:pt x="1256" y="1358"/>
                </a:cubicBezTo>
                <a:cubicBezTo>
                  <a:pt x="1251" y="1358"/>
                  <a:pt x="1251" y="1358"/>
                  <a:pt x="1251" y="1358"/>
                </a:cubicBezTo>
                <a:cubicBezTo>
                  <a:pt x="1251" y="1357"/>
                  <a:pt x="1251" y="1357"/>
                  <a:pt x="1251" y="1357"/>
                </a:cubicBezTo>
                <a:cubicBezTo>
                  <a:pt x="1246" y="1357"/>
                  <a:pt x="1246" y="1357"/>
                  <a:pt x="1246" y="1357"/>
                </a:cubicBezTo>
                <a:cubicBezTo>
                  <a:pt x="1246" y="1358"/>
                  <a:pt x="1246" y="1358"/>
                  <a:pt x="1246" y="1358"/>
                </a:cubicBezTo>
                <a:cubicBezTo>
                  <a:pt x="1240" y="1358"/>
                  <a:pt x="1240" y="1358"/>
                  <a:pt x="1240" y="1358"/>
                </a:cubicBezTo>
                <a:cubicBezTo>
                  <a:pt x="1240" y="1359"/>
                  <a:pt x="1240" y="1359"/>
                  <a:pt x="1240" y="1359"/>
                </a:cubicBezTo>
                <a:cubicBezTo>
                  <a:pt x="1234" y="1359"/>
                  <a:pt x="1234" y="1359"/>
                  <a:pt x="1234" y="1359"/>
                </a:cubicBezTo>
                <a:cubicBezTo>
                  <a:pt x="1229" y="1360"/>
                  <a:pt x="1229" y="1360"/>
                  <a:pt x="1229" y="1360"/>
                </a:cubicBezTo>
                <a:cubicBezTo>
                  <a:pt x="1229" y="1360"/>
                  <a:pt x="1229" y="1360"/>
                  <a:pt x="1229" y="1360"/>
                </a:cubicBezTo>
                <a:cubicBezTo>
                  <a:pt x="1229" y="1361"/>
                  <a:pt x="1229" y="1361"/>
                  <a:pt x="1229" y="1361"/>
                </a:cubicBezTo>
                <a:cubicBezTo>
                  <a:pt x="1229" y="1361"/>
                  <a:pt x="1229" y="1361"/>
                  <a:pt x="1229" y="1361"/>
                </a:cubicBezTo>
                <a:cubicBezTo>
                  <a:pt x="1227" y="1361"/>
                  <a:pt x="1226" y="1361"/>
                  <a:pt x="1225" y="1361"/>
                </a:cubicBezTo>
                <a:cubicBezTo>
                  <a:pt x="1224" y="1361"/>
                  <a:pt x="1224" y="1361"/>
                  <a:pt x="1224" y="1361"/>
                </a:cubicBezTo>
                <a:cubicBezTo>
                  <a:pt x="1224" y="1362"/>
                  <a:pt x="1224" y="1362"/>
                  <a:pt x="1224" y="1362"/>
                </a:cubicBezTo>
                <a:cubicBezTo>
                  <a:pt x="1211" y="1362"/>
                  <a:pt x="1211" y="1362"/>
                  <a:pt x="1211" y="1362"/>
                </a:cubicBezTo>
                <a:cubicBezTo>
                  <a:pt x="1211" y="1361"/>
                  <a:pt x="1211" y="1361"/>
                  <a:pt x="1211" y="1361"/>
                </a:cubicBezTo>
                <a:cubicBezTo>
                  <a:pt x="1207" y="1361"/>
                  <a:pt x="1207" y="1361"/>
                  <a:pt x="1207" y="1361"/>
                </a:cubicBezTo>
                <a:cubicBezTo>
                  <a:pt x="1207" y="1359"/>
                  <a:pt x="1207" y="1359"/>
                  <a:pt x="1207" y="1359"/>
                </a:cubicBezTo>
                <a:cubicBezTo>
                  <a:pt x="1204" y="1359"/>
                  <a:pt x="1204" y="1359"/>
                  <a:pt x="1204" y="1359"/>
                </a:cubicBezTo>
                <a:cubicBezTo>
                  <a:pt x="1199" y="1360"/>
                  <a:pt x="1194" y="1360"/>
                  <a:pt x="1190" y="1359"/>
                </a:cubicBezTo>
                <a:cubicBezTo>
                  <a:pt x="1188" y="1358"/>
                  <a:pt x="1188" y="1358"/>
                  <a:pt x="1188" y="1358"/>
                </a:cubicBezTo>
                <a:cubicBezTo>
                  <a:pt x="1188" y="1357"/>
                  <a:pt x="1188" y="1357"/>
                  <a:pt x="1188" y="1357"/>
                </a:cubicBezTo>
                <a:cubicBezTo>
                  <a:pt x="1172" y="1357"/>
                  <a:pt x="1172" y="1357"/>
                  <a:pt x="1172" y="1357"/>
                </a:cubicBezTo>
                <a:cubicBezTo>
                  <a:pt x="1172" y="1357"/>
                  <a:pt x="1172" y="1357"/>
                  <a:pt x="1171" y="1357"/>
                </a:cubicBezTo>
                <a:cubicBezTo>
                  <a:pt x="1167" y="1359"/>
                  <a:pt x="1163" y="1360"/>
                  <a:pt x="1160" y="1359"/>
                </a:cubicBezTo>
                <a:cubicBezTo>
                  <a:pt x="1156" y="1358"/>
                  <a:pt x="1156" y="1358"/>
                  <a:pt x="1156" y="1358"/>
                </a:cubicBezTo>
                <a:cubicBezTo>
                  <a:pt x="1151" y="1358"/>
                  <a:pt x="1151" y="1358"/>
                  <a:pt x="1151" y="1358"/>
                </a:cubicBezTo>
                <a:cubicBezTo>
                  <a:pt x="1151" y="1357"/>
                  <a:pt x="1151" y="1357"/>
                  <a:pt x="1151" y="1357"/>
                </a:cubicBezTo>
                <a:cubicBezTo>
                  <a:pt x="1140" y="1357"/>
                  <a:pt x="1140" y="1357"/>
                  <a:pt x="1140" y="1357"/>
                </a:cubicBezTo>
                <a:cubicBezTo>
                  <a:pt x="1140" y="1358"/>
                  <a:pt x="1140" y="1358"/>
                  <a:pt x="1140" y="1358"/>
                </a:cubicBezTo>
                <a:cubicBezTo>
                  <a:pt x="1127" y="1358"/>
                  <a:pt x="1127" y="1358"/>
                  <a:pt x="1127" y="1358"/>
                </a:cubicBezTo>
                <a:cubicBezTo>
                  <a:pt x="1127" y="1357"/>
                  <a:pt x="1127" y="1357"/>
                  <a:pt x="1127" y="1357"/>
                </a:cubicBezTo>
                <a:cubicBezTo>
                  <a:pt x="1124" y="1357"/>
                  <a:pt x="1124" y="1357"/>
                  <a:pt x="1124" y="1357"/>
                </a:cubicBezTo>
                <a:cubicBezTo>
                  <a:pt x="1124" y="1357"/>
                  <a:pt x="1124" y="1357"/>
                  <a:pt x="1124" y="1357"/>
                </a:cubicBezTo>
                <a:cubicBezTo>
                  <a:pt x="1114" y="1357"/>
                  <a:pt x="1114" y="1357"/>
                  <a:pt x="1114" y="1357"/>
                </a:cubicBezTo>
                <a:cubicBezTo>
                  <a:pt x="1114" y="1358"/>
                  <a:pt x="1114" y="1358"/>
                  <a:pt x="1114" y="1358"/>
                </a:cubicBezTo>
                <a:cubicBezTo>
                  <a:pt x="1103" y="1358"/>
                  <a:pt x="1103" y="1358"/>
                  <a:pt x="1103" y="1358"/>
                </a:cubicBezTo>
                <a:cubicBezTo>
                  <a:pt x="1103" y="1359"/>
                  <a:pt x="1103" y="1359"/>
                  <a:pt x="1103" y="1359"/>
                </a:cubicBezTo>
                <a:cubicBezTo>
                  <a:pt x="1083" y="1361"/>
                  <a:pt x="1083" y="1361"/>
                  <a:pt x="1083" y="1361"/>
                </a:cubicBezTo>
                <a:cubicBezTo>
                  <a:pt x="1081" y="1357"/>
                  <a:pt x="1081" y="1357"/>
                  <a:pt x="1081" y="1357"/>
                </a:cubicBezTo>
                <a:cubicBezTo>
                  <a:pt x="1080" y="1356"/>
                  <a:pt x="1078" y="1356"/>
                  <a:pt x="1074" y="1356"/>
                </a:cubicBezTo>
                <a:cubicBezTo>
                  <a:pt x="1074" y="1356"/>
                  <a:pt x="1073" y="1356"/>
                  <a:pt x="1072" y="1356"/>
                </a:cubicBezTo>
                <a:cubicBezTo>
                  <a:pt x="1072" y="1358"/>
                  <a:pt x="1072" y="1358"/>
                  <a:pt x="1072" y="1358"/>
                </a:cubicBezTo>
                <a:cubicBezTo>
                  <a:pt x="1059" y="1358"/>
                  <a:pt x="1059" y="1358"/>
                  <a:pt x="1059" y="1358"/>
                </a:cubicBezTo>
                <a:cubicBezTo>
                  <a:pt x="1059" y="1357"/>
                  <a:pt x="1059" y="1357"/>
                  <a:pt x="1059" y="1357"/>
                </a:cubicBezTo>
                <a:cubicBezTo>
                  <a:pt x="1055" y="1357"/>
                  <a:pt x="1055" y="1357"/>
                  <a:pt x="1055" y="1357"/>
                </a:cubicBezTo>
                <a:cubicBezTo>
                  <a:pt x="1032" y="1360"/>
                  <a:pt x="1032" y="1360"/>
                  <a:pt x="1032" y="1360"/>
                </a:cubicBezTo>
                <a:cubicBezTo>
                  <a:pt x="1032" y="1358"/>
                  <a:pt x="1032" y="1358"/>
                  <a:pt x="1032" y="1358"/>
                </a:cubicBezTo>
                <a:cubicBezTo>
                  <a:pt x="1030" y="1358"/>
                  <a:pt x="1030" y="1358"/>
                  <a:pt x="1030" y="1358"/>
                </a:cubicBezTo>
                <a:cubicBezTo>
                  <a:pt x="1024" y="1359"/>
                  <a:pt x="1024" y="1359"/>
                  <a:pt x="1024" y="1359"/>
                </a:cubicBezTo>
                <a:cubicBezTo>
                  <a:pt x="1024" y="1358"/>
                  <a:pt x="1024" y="1358"/>
                  <a:pt x="1024" y="1358"/>
                </a:cubicBezTo>
                <a:cubicBezTo>
                  <a:pt x="1019" y="1359"/>
                  <a:pt x="1019" y="1359"/>
                  <a:pt x="1019" y="1359"/>
                </a:cubicBezTo>
                <a:cubicBezTo>
                  <a:pt x="1019" y="1363"/>
                  <a:pt x="1019" y="1363"/>
                  <a:pt x="1019" y="1363"/>
                </a:cubicBezTo>
                <a:cubicBezTo>
                  <a:pt x="1012" y="1361"/>
                  <a:pt x="1012" y="1361"/>
                  <a:pt x="1012" y="1361"/>
                </a:cubicBezTo>
                <a:cubicBezTo>
                  <a:pt x="987" y="1360"/>
                  <a:pt x="987" y="1360"/>
                  <a:pt x="987" y="1360"/>
                </a:cubicBezTo>
                <a:cubicBezTo>
                  <a:pt x="984" y="1361"/>
                  <a:pt x="984" y="1361"/>
                  <a:pt x="984" y="1361"/>
                </a:cubicBezTo>
                <a:cubicBezTo>
                  <a:pt x="981" y="1363"/>
                  <a:pt x="981" y="1363"/>
                  <a:pt x="981" y="1363"/>
                </a:cubicBezTo>
                <a:cubicBezTo>
                  <a:pt x="981" y="1363"/>
                  <a:pt x="981" y="1363"/>
                  <a:pt x="981" y="1363"/>
                </a:cubicBezTo>
                <a:cubicBezTo>
                  <a:pt x="981" y="1363"/>
                  <a:pt x="981" y="1363"/>
                  <a:pt x="981" y="1363"/>
                </a:cubicBezTo>
                <a:cubicBezTo>
                  <a:pt x="977" y="1364"/>
                  <a:pt x="977" y="1364"/>
                  <a:pt x="977" y="1364"/>
                </a:cubicBezTo>
                <a:cubicBezTo>
                  <a:pt x="977" y="1362"/>
                  <a:pt x="977" y="1362"/>
                  <a:pt x="977" y="1362"/>
                </a:cubicBezTo>
                <a:cubicBezTo>
                  <a:pt x="977" y="1362"/>
                  <a:pt x="977" y="1362"/>
                  <a:pt x="977" y="1362"/>
                </a:cubicBezTo>
                <a:cubicBezTo>
                  <a:pt x="970" y="1361"/>
                  <a:pt x="970" y="1361"/>
                  <a:pt x="970" y="1361"/>
                </a:cubicBezTo>
                <a:cubicBezTo>
                  <a:pt x="970" y="1362"/>
                  <a:pt x="970" y="1362"/>
                  <a:pt x="970" y="1362"/>
                </a:cubicBezTo>
                <a:cubicBezTo>
                  <a:pt x="957" y="1362"/>
                  <a:pt x="957" y="1362"/>
                  <a:pt x="957" y="1362"/>
                </a:cubicBezTo>
                <a:cubicBezTo>
                  <a:pt x="957" y="1361"/>
                  <a:pt x="957" y="1361"/>
                  <a:pt x="957" y="1361"/>
                </a:cubicBezTo>
                <a:cubicBezTo>
                  <a:pt x="956" y="1360"/>
                  <a:pt x="956" y="1360"/>
                  <a:pt x="956" y="1360"/>
                </a:cubicBezTo>
                <a:cubicBezTo>
                  <a:pt x="955" y="1360"/>
                  <a:pt x="955" y="1360"/>
                  <a:pt x="954" y="1359"/>
                </a:cubicBezTo>
                <a:cubicBezTo>
                  <a:pt x="953" y="1359"/>
                  <a:pt x="953" y="1359"/>
                  <a:pt x="953" y="1359"/>
                </a:cubicBezTo>
                <a:cubicBezTo>
                  <a:pt x="953" y="1363"/>
                  <a:pt x="953" y="1363"/>
                  <a:pt x="953" y="1363"/>
                </a:cubicBezTo>
                <a:cubicBezTo>
                  <a:pt x="947" y="1361"/>
                  <a:pt x="947" y="1361"/>
                  <a:pt x="947" y="1361"/>
                </a:cubicBezTo>
                <a:cubicBezTo>
                  <a:pt x="947" y="1362"/>
                  <a:pt x="947" y="1362"/>
                  <a:pt x="947" y="1362"/>
                </a:cubicBezTo>
                <a:cubicBezTo>
                  <a:pt x="941" y="1362"/>
                  <a:pt x="941" y="1362"/>
                  <a:pt x="941" y="1362"/>
                </a:cubicBezTo>
                <a:cubicBezTo>
                  <a:pt x="941" y="1363"/>
                  <a:pt x="941" y="1363"/>
                  <a:pt x="941" y="1363"/>
                </a:cubicBezTo>
                <a:cubicBezTo>
                  <a:pt x="937" y="1362"/>
                  <a:pt x="937" y="1362"/>
                  <a:pt x="937" y="1362"/>
                </a:cubicBezTo>
                <a:cubicBezTo>
                  <a:pt x="934" y="1362"/>
                  <a:pt x="934" y="1362"/>
                  <a:pt x="934" y="1362"/>
                </a:cubicBezTo>
                <a:cubicBezTo>
                  <a:pt x="934" y="1361"/>
                  <a:pt x="934" y="1361"/>
                  <a:pt x="934" y="1361"/>
                </a:cubicBezTo>
                <a:cubicBezTo>
                  <a:pt x="926" y="1360"/>
                  <a:pt x="926" y="1360"/>
                  <a:pt x="926" y="1360"/>
                </a:cubicBezTo>
                <a:cubicBezTo>
                  <a:pt x="926" y="1358"/>
                  <a:pt x="926" y="1358"/>
                  <a:pt x="926" y="1358"/>
                </a:cubicBezTo>
                <a:cubicBezTo>
                  <a:pt x="925" y="1358"/>
                  <a:pt x="924" y="1358"/>
                  <a:pt x="923" y="1358"/>
                </a:cubicBezTo>
                <a:cubicBezTo>
                  <a:pt x="921" y="1358"/>
                  <a:pt x="918" y="1359"/>
                  <a:pt x="915" y="1359"/>
                </a:cubicBezTo>
                <a:cubicBezTo>
                  <a:pt x="912" y="1359"/>
                  <a:pt x="910" y="1359"/>
                  <a:pt x="907" y="1358"/>
                </a:cubicBezTo>
                <a:cubicBezTo>
                  <a:pt x="905" y="1357"/>
                  <a:pt x="905" y="1357"/>
                  <a:pt x="905" y="1357"/>
                </a:cubicBezTo>
                <a:cubicBezTo>
                  <a:pt x="903" y="1357"/>
                  <a:pt x="903" y="1357"/>
                  <a:pt x="903" y="1357"/>
                </a:cubicBezTo>
                <a:cubicBezTo>
                  <a:pt x="902" y="1358"/>
                  <a:pt x="902" y="1358"/>
                  <a:pt x="902" y="1358"/>
                </a:cubicBezTo>
                <a:cubicBezTo>
                  <a:pt x="899" y="1358"/>
                  <a:pt x="899" y="1358"/>
                  <a:pt x="899" y="1358"/>
                </a:cubicBezTo>
                <a:cubicBezTo>
                  <a:pt x="898" y="1358"/>
                  <a:pt x="898" y="1358"/>
                  <a:pt x="897" y="1358"/>
                </a:cubicBezTo>
                <a:cubicBezTo>
                  <a:pt x="893" y="1357"/>
                  <a:pt x="893" y="1357"/>
                  <a:pt x="893" y="1357"/>
                </a:cubicBezTo>
                <a:cubicBezTo>
                  <a:pt x="881" y="1358"/>
                  <a:pt x="881" y="1358"/>
                  <a:pt x="881" y="1358"/>
                </a:cubicBezTo>
                <a:cubicBezTo>
                  <a:pt x="881" y="1359"/>
                  <a:pt x="881" y="1359"/>
                  <a:pt x="881" y="1359"/>
                </a:cubicBezTo>
                <a:cubicBezTo>
                  <a:pt x="879" y="1359"/>
                  <a:pt x="879" y="1359"/>
                  <a:pt x="879" y="1359"/>
                </a:cubicBezTo>
                <a:cubicBezTo>
                  <a:pt x="879" y="1363"/>
                  <a:pt x="879" y="1363"/>
                  <a:pt x="879" y="1363"/>
                </a:cubicBezTo>
                <a:cubicBezTo>
                  <a:pt x="873" y="1361"/>
                  <a:pt x="873" y="1361"/>
                  <a:pt x="873" y="1361"/>
                </a:cubicBezTo>
                <a:cubicBezTo>
                  <a:pt x="873" y="1362"/>
                  <a:pt x="873" y="1362"/>
                  <a:pt x="873" y="1362"/>
                </a:cubicBezTo>
                <a:cubicBezTo>
                  <a:pt x="870" y="1362"/>
                  <a:pt x="870" y="1362"/>
                  <a:pt x="870" y="1362"/>
                </a:cubicBezTo>
                <a:cubicBezTo>
                  <a:pt x="869" y="1365"/>
                  <a:pt x="865" y="1366"/>
                  <a:pt x="864" y="1366"/>
                </a:cubicBezTo>
                <a:cubicBezTo>
                  <a:pt x="858" y="1368"/>
                  <a:pt x="858" y="1368"/>
                  <a:pt x="858" y="1368"/>
                </a:cubicBezTo>
                <a:cubicBezTo>
                  <a:pt x="856" y="1362"/>
                  <a:pt x="856" y="1362"/>
                  <a:pt x="856" y="1362"/>
                </a:cubicBezTo>
                <a:cubicBezTo>
                  <a:pt x="854" y="1361"/>
                  <a:pt x="853" y="1360"/>
                  <a:pt x="851" y="1360"/>
                </a:cubicBezTo>
                <a:cubicBezTo>
                  <a:pt x="850" y="1359"/>
                  <a:pt x="849" y="1359"/>
                  <a:pt x="848" y="1358"/>
                </a:cubicBezTo>
                <a:cubicBezTo>
                  <a:pt x="844" y="1360"/>
                  <a:pt x="844" y="1360"/>
                  <a:pt x="844" y="1360"/>
                </a:cubicBezTo>
                <a:cubicBezTo>
                  <a:pt x="842" y="1359"/>
                  <a:pt x="842" y="1359"/>
                  <a:pt x="842" y="1359"/>
                </a:cubicBezTo>
                <a:cubicBezTo>
                  <a:pt x="841" y="1358"/>
                  <a:pt x="839" y="1357"/>
                  <a:pt x="836" y="1357"/>
                </a:cubicBezTo>
                <a:cubicBezTo>
                  <a:pt x="836" y="1360"/>
                  <a:pt x="836" y="1360"/>
                  <a:pt x="836" y="1360"/>
                </a:cubicBezTo>
                <a:cubicBezTo>
                  <a:pt x="830" y="1358"/>
                  <a:pt x="830" y="1358"/>
                  <a:pt x="830" y="1358"/>
                </a:cubicBezTo>
                <a:cubicBezTo>
                  <a:pt x="830" y="1358"/>
                  <a:pt x="830" y="1358"/>
                  <a:pt x="830" y="1358"/>
                </a:cubicBezTo>
                <a:cubicBezTo>
                  <a:pt x="826" y="1359"/>
                  <a:pt x="826" y="1359"/>
                  <a:pt x="826" y="1359"/>
                </a:cubicBezTo>
                <a:cubicBezTo>
                  <a:pt x="826" y="1361"/>
                  <a:pt x="826" y="1361"/>
                  <a:pt x="826" y="1361"/>
                </a:cubicBezTo>
                <a:cubicBezTo>
                  <a:pt x="820" y="1362"/>
                  <a:pt x="820" y="1362"/>
                  <a:pt x="820" y="1362"/>
                </a:cubicBezTo>
                <a:cubicBezTo>
                  <a:pt x="819" y="1362"/>
                  <a:pt x="818" y="1362"/>
                  <a:pt x="818" y="1361"/>
                </a:cubicBezTo>
                <a:cubicBezTo>
                  <a:pt x="817" y="1364"/>
                  <a:pt x="817" y="1364"/>
                  <a:pt x="817" y="1364"/>
                </a:cubicBezTo>
                <a:cubicBezTo>
                  <a:pt x="800" y="1361"/>
                  <a:pt x="800" y="1361"/>
                  <a:pt x="800" y="1361"/>
                </a:cubicBezTo>
                <a:cubicBezTo>
                  <a:pt x="800" y="1361"/>
                  <a:pt x="800" y="1361"/>
                  <a:pt x="800" y="1361"/>
                </a:cubicBezTo>
                <a:cubicBezTo>
                  <a:pt x="799" y="1361"/>
                  <a:pt x="799" y="1361"/>
                  <a:pt x="799" y="1361"/>
                </a:cubicBezTo>
                <a:cubicBezTo>
                  <a:pt x="799" y="1362"/>
                  <a:pt x="799" y="1362"/>
                  <a:pt x="799" y="1362"/>
                </a:cubicBezTo>
                <a:cubicBezTo>
                  <a:pt x="793" y="1362"/>
                  <a:pt x="793" y="1362"/>
                  <a:pt x="793" y="1362"/>
                </a:cubicBezTo>
                <a:cubicBezTo>
                  <a:pt x="792" y="1362"/>
                  <a:pt x="791" y="1363"/>
                  <a:pt x="791" y="1364"/>
                </a:cubicBezTo>
                <a:lnTo>
                  <a:pt x="782" y="1369"/>
                </a:ln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675568" y="2087880"/>
            <a:ext cx="5791200" cy="38862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522413" y="3429000"/>
            <a:ext cx="2743200" cy="25146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2466975-C014-42E5-BFA6-B8D5FDD3B81F}" type="datetimeFigureOut">
              <a:rPr lang="en-US"/>
              <a:t>1/31/2018</a:t>
            </a:fld>
            <a:endParaRPr/>
          </a:p>
        </p:txBody>
      </p:sp>
      <p:sp>
        <p:nvSpPr>
          <p:cNvPr id="7" name="Slide Number Placeholder 6"/>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Freeform 15"/>
          <p:cNvSpPr>
            <a:spLocks/>
          </p:cNvSpPr>
          <p:nvPr/>
        </p:nvSpPr>
        <p:spPr bwMode="auto">
          <a:xfrm>
            <a:off x="1522413" y="1905000"/>
            <a:ext cx="6153912" cy="4251960"/>
          </a:xfrm>
          <a:custGeom>
            <a:avLst/>
            <a:gdLst>
              <a:gd name="T0" fmla="*/ 696 w 1967"/>
              <a:gd name="T1" fmla="*/ 1361 h 1369"/>
              <a:gd name="T2" fmla="*/ 618 w 1967"/>
              <a:gd name="T3" fmla="*/ 1360 h 1369"/>
              <a:gd name="T4" fmla="*/ 517 w 1967"/>
              <a:gd name="T5" fmla="*/ 1359 h 1369"/>
              <a:gd name="T6" fmla="*/ 443 w 1967"/>
              <a:gd name="T7" fmla="*/ 1361 h 1369"/>
              <a:gd name="T8" fmla="*/ 361 w 1967"/>
              <a:gd name="T9" fmla="*/ 1358 h 1369"/>
              <a:gd name="T10" fmla="*/ 260 w 1967"/>
              <a:gd name="T11" fmla="*/ 1359 h 1369"/>
              <a:gd name="T12" fmla="*/ 166 w 1967"/>
              <a:gd name="T13" fmla="*/ 1359 h 1369"/>
              <a:gd name="T14" fmla="*/ 104 w 1967"/>
              <a:gd name="T15" fmla="*/ 1356 h 1369"/>
              <a:gd name="T16" fmla="*/ 7 w 1967"/>
              <a:gd name="T17" fmla="*/ 1327 h 1369"/>
              <a:gd name="T18" fmla="*/ 7 w 1967"/>
              <a:gd name="T19" fmla="*/ 1226 h 1369"/>
              <a:gd name="T20" fmla="*/ 9 w 1967"/>
              <a:gd name="T21" fmla="*/ 1139 h 1369"/>
              <a:gd name="T22" fmla="*/ 4 w 1967"/>
              <a:gd name="T23" fmla="*/ 1042 h 1369"/>
              <a:gd name="T24" fmla="*/ 9 w 1967"/>
              <a:gd name="T25" fmla="*/ 896 h 1369"/>
              <a:gd name="T26" fmla="*/ 7 w 1967"/>
              <a:gd name="T27" fmla="*/ 758 h 1369"/>
              <a:gd name="T28" fmla="*/ 9 w 1967"/>
              <a:gd name="T29" fmla="*/ 614 h 1369"/>
              <a:gd name="T30" fmla="*/ 5 w 1967"/>
              <a:gd name="T31" fmla="*/ 443 h 1369"/>
              <a:gd name="T32" fmla="*/ 9 w 1967"/>
              <a:gd name="T33" fmla="*/ 365 h 1369"/>
              <a:gd name="T34" fmla="*/ 5 w 1967"/>
              <a:gd name="T35" fmla="*/ 195 h 1369"/>
              <a:gd name="T36" fmla="*/ 6 w 1967"/>
              <a:gd name="T37" fmla="*/ 107 h 1369"/>
              <a:gd name="T38" fmla="*/ 8 w 1967"/>
              <a:gd name="T39" fmla="*/ 9 h 1369"/>
              <a:gd name="T40" fmla="*/ 120 w 1967"/>
              <a:gd name="T41" fmla="*/ 8 h 1369"/>
              <a:gd name="T42" fmla="*/ 192 w 1967"/>
              <a:gd name="T43" fmla="*/ 5 h 1369"/>
              <a:gd name="T44" fmla="*/ 279 w 1967"/>
              <a:gd name="T45" fmla="*/ 12 h 1369"/>
              <a:gd name="T46" fmla="*/ 374 w 1967"/>
              <a:gd name="T47" fmla="*/ 7 h 1369"/>
              <a:gd name="T48" fmla="*/ 447 w 1967"/>
              <a:gd name="T49" fmla="*/ 10 h 1369"/>
              <a:gd name="T50" fmla="*/ 552 w 1967"/>
              <a:gd name="T51" fmla="*/ 11 h 1369"/>
              <a:gd name="T52" fmla="*/ 630 w 1967"/>
              <a:gd name="T53" fmla="*/ 11 h 1369"/>
              <a:gd name="T54" fmla="*/ 706 w 1967"/>
              <a:gd name="T55" fmla="*/ 10 h 1369"/>
              <a:gd name="T56" fmla="*/ 799 w 1967"/>
              <a:gd name="T57" fmla="*/ 7 h 1369"/>
              <a:gd name="T58" fmla="*/ 879 w 1967"/>
              <a:gd name="T59" fmla="*/ 9 h 1369"/>
              <a:gd name="T60" fmla="*/ 956 w 1967"/>
              <a:gd name="T61" fmla="*/ 9 h 1369"/>
              <a:gd name="T62" fmla="*/ 1055 w 1967"/>
              <a:gd name="T63" fmla="*/ 12 h 1369"/>
              <a:gd name="T64" fmla="*/ 1188 w 1967"/>
              <a:gd name="T65" fmla="*/ 12 h 1369"/>
              <a:gd name="T66" fmla="*/ 1259 w 1967"/>
              <a:gd name="T67" fmla="*/ 9 h 1369"/>
              <a:gd name="T68" fmla="*/ 1378 w 1967"/>
              <a:gd name="T69" fmla="*/ 8 h 1369"/>
              <a:gd name="T70" fmla="*/ 1513 w 1967"/>
              <a:gd name="T71" fmla="*/ 10 h 1369"/>
              <a:gd name="T72" fmla="*/ 1634 w 1967"/>
              <a:gd name="T73" fmla="*/ 12 h 1369"/>
              <a:gd name="T74" fmla="*/ 1774 w 1967"/>
              <a:gd name="T75" fmla="*/ 11 h 1369"/>
              <a:gd name="T76" fmla="*/ 1869 w 1967"/>
              <a:gd name="T77" fmla="*/ 9 h 1369"/>
              <a:gd name="T78" fmla="*/ 1927 w 1967"/>
              <a:gd name="T79" fmla="*/ 6 h 1369"/>
              <a:gd name="T80" fmla="*/ 1963 w 1967"/>
              <a:gd name="T81" fmla="*/ 94 h 1369"/>
              <a:gd name="T82" fmla="*/ 1960 w 1967"/>
              <a:gd name="T83" fmla="*/ 185 h 1369"/>
              <a:gd name="T84" fmla="*/ 1959 w 1967"/>
              <a:gd name="T85" fmla="*/ 330 h 1369"/>
              <a:gd name="T86" fmla="*/ 1958 w 1967"/>
              <a:gd name="T87" fmla="*/ 428 h 1369"/>
              <a:gd name="T88" fmla="*/ 1958 w 1967"/>
              <a:gd name="T89" fmla="*/ 573 h 1369"/>
              <a:gd name="T90" fmla="*/ 1960 w 1967"/>
              <a:gd name="T91" fmla="*/ 721 h 1369"/>
              <a:gd name="T92" fmla="*/ 1957 w 1967"/>
              <a:gd name="T93" fmla="*/ 868 h 1369"/>
              <a:gd name="T94" fmla="*/ 1959 w 1967"/>
              <a:gd name="T95" fmla="*/ 1010 h 1369"/>
              <a:gd name="T96" fmla="*/ 1960 w 1967"/>
              <a:gd name="T97" fmla="*/ 1124 h 1369"/>
              <a:gd name="T98" fmla="*/ 1960 w 1967"/>
              <a:gd name="T99" fmla="*/ 1210 h 1369"/>
              <a:gd name="T100" fmla="*/ 1963 w 1967"/>
              <a:gd name="T101" fmla="*/ 1307 h 1369"/>
              <a:gd name="T102" fmla="*/ 1909 w 1967"/>
              <a:gd name="T103" fmla="*/ 1355 h 1369"/>
              <a:gd name="T104" fmla="*/ 1822 w 1967"/>
              <a:gd name="T105" fmla="*/ 1356 h 1369"/>
              <a:gd name="T106" fmla="*/ 1698 w 1967"/>
              <a:gd name="T107" fmla="*/ 1359 h 1369"/>
              <a:gd name="T108" fmla="*/ 1597 w 1967"/>
              <a:gd name="T109" fmla="*/ 1358 h 1369"/>
              <a:gd name="T110" fmla="*/ 1469 w 1967"/>
              <a:gd name="T111" fmla="*/ 1358 h 1369"/>
              <a:gd name="T112" fmla="*/ 1330 w 1967"/>
              <a:gd name="T113" fmla="*/ 1359 h 1369"/>
              <a:gd name="T114" fmla="*/ 1229 w 1967"/>
              <a:gd name="T115" fmla="*/ 1361 h 1369"/>
              <a:gd name="T116" fmla="*/ 1124 w 1967"/>
              <a:gd name="T117" fmla="*/ 1357 h 1369"/>
              <a:gd name="T118" fmla="*/ 981 w 1967"/>
              <a:gd name="T119" fmla="*/ 1363 h 1369"/>
              <a:gd name="T120" fmla="*/ 907 w 1967"/>
              <a:gd name="T121" fmla="*/ 1358 h 1369"/>
              <a:gd name="T122" fmla="*/ 830 w 1967"/>
              <a:gd name="T123" fmla="*/ 1358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7" h="1369">
                <a:moveTo>
                  <a:pt x="782" y="1369"/>
                </a:moveTo>
                <a:cubicBezTo>
                  <a:pt x="782" y="1360"/>
                  <a:pt x="782" y="1360"/>
                  <a:pt x="782" y="1360"/>
                </a:cubicBezTo>
                <a:cubicBezTo>
                  <a:pt x="777" y="1362"/>
                  <a:pt x="777" y="1362"/>
                  <a:pt x="777" y="1362"/>
                </a:cubicBezTo>
                <a:cubicBezTo>
                  <a:pt x="777" y="1361"/>
                  <a:pt x="777" y="1361"/>
                  <a:pt x="777" y="1361"/>
                </a:cubicBezTo>
                <a:cubicBezTo>
                  <a:pt x="774" y="1362"/>
                  <a:pt x="774" y="1362"/>
                  <a:pt x="774" y="1362"/>
                </a:cubicBezTo>
                <a:cubicBezTo>
                  <a:pt x="772" y="1359"/>
                  <a:pt x="772" y="1359"/>
                  <a:pt x="772" y="1359"/>
                </a:cubicBezTo>
                <a:cubicBezTo>
                  <a:pt x="761" y="1359"/>
                  <a:pt x="761" y="1359"/>
                  <a:pt x="761" y="1359"/>
                </a:cubicBezTo>
                <a:cubicBezTo>
                  <a:pt x="757" y="1360"/>
                  <a:pt x="752" y="1360"/>
                  <a:pt x="749" y="1359"/>
                </a:cubicBezTo>
                <a:cubicBezTo>
                  <a:pt x="747" y="1358"/>
                  <a:pt x="747" y="1358"/>
                  <a:pt x="747" y="1358"/>
                </a:cubicBezTo>
                <a:cubicBezTo>
                  <a:pt x="746" y="1356"/>
                  <a:pt x="746" y="1356"/>
                  <a:pt x="746" y="1356"/>
                </a:cubicBezTo>
                <a:cubicBezTo>
                  <a:pt x="738" y="1359"/>
                  <a:pt x="738" y="1359"/>
                  <a:pt x="738" y="1359"/>
                </a:cubicBezTo>
                <a:cubicBezTo>
                  <a:pt x="738" y="1357"/>
                  <a:pt x="738" y="1357"/>
                  <a:pt x="738" y="1357"/>
                </a:cubicBezTo>
                <a:cubicBezTo>
                  <a:pt x="733" y="1358"/>
                  <a:pt x="733" y="1358"/>
                  <a:pt x="733" y="1358"/>
                </a:cubicBezTo>
                <a:cubicBezTo>
                  <a:pt x="732" y="1359"/>
                  <a:pt x="732" y="1359"/>
                  <a:pt x="732" y="1359"/>
                </a:cubicBezTo>
                <a:cubicBezTo>
                  <a:pt x="730" y="1359"/>
                  <a:pt x="730" y="1359"/>
                  <a:pt x="730" y="1359"/>
                </a:cubicBezTo>
                <a:cubicBezTo>
                  <a:pt x="730" y="1362"/>
                  <a:pt x="730" y="1362"/>
                  <a:pt x="730" y="1362"/>
                </a:cubicBezTo>
                <a:cubicBezTo>
                  <a:pt x="723" y="1360"/>
                  <a:pt x="723" y="1360"/>
                  <a:pt x="723" y="1360"/>
                </a:cubicBezTo>
                <a:cubicBezTo>
                  <a:pt x="723" y="1361"/>
                  <a:pt x="723" y="1361"/>
                  <a:pt x="723" y="1361"/>
                </a:cubicBezTo>
                <a:cubicBezTo>
                  <a:pt x="710" y="1361"/>
                  <a:pt x="710" y="1361"/>
                  <a:pt x="710" y="1361"/>
                </a:cubicBezTo>
                <a:cubicBezTo>
                  <a:pt x="710" y="1359"/>
                  <a:pt x="710" y="1359"/>
                  <a:pt x="710" y="1359"/>
                </a:cubicBezTo>
                <a:cubicBezTo>
                  <a:pt x="706" y="1359"/>
                  <a:pt x="706" y="1359"/>
                  <a:pt x="706" y="1359"/>
                </a:cubicBezTo>
                <a:cubicBezTo>
                  <a:pt x="699" y="1361"/>
                  <a:pt x="699" y="1361"/>
                  <a:pt x="699" y="1361"/>
                </a:cubicBezTo>
                <a:cubicBezTo>
                  <a:pt x="699" y="1362"/>
                  <a:pt x="699" y="1362"/>
                  <a:pt x="699" y="1362"/>
                </a:cubicBezTo>
                <a:cubicBezTo>
                  <a:pt x="696" y="1361"/>
                  <a:pt x="696" y="1361"/>
                  <a:pt x="696" y="1361"/>
                </a:cubicBezTo>
                <a:cubicBezTo>
                  <a:pt x="693" y="1362"/>
                  <a:pt x="693" y="1362"/>
                  <a:pt x="693" y="1362"/>
                </a:cubicBezTo>
                <a:cubicBezTo>
                  <a:pt x="693" y="1361"/>
                  <a:pt x="693" y="1361"/>
                  <a:pt x="693" y="1361"/>
                </a:cubicBezTo>
                <a:cubicBezTo>
                  <a:pt x="682" y="1358"/>
                  <a:pt x="682" y="1358"/>
                  <a:pt x="682" y="1358"/>
                </a:cubicBezTo>
                <a:cubicBezTo>
                  <a:pt x="681" y="1359"/>
                  <a:pt x="681" y="1359"/>
                  <a:pt x="680" y="1359"/>
                </a:cubicBezTo>
                <a:cubicBezTo>
                  <a:pt x="672" y="1362"/>
                  <a:pt x="672" y="1362"/>
                  <a:pt x="672" y="1362"/>
                </a:cubicBezTo>
                <a:cubicBezTo>
                  <a:pt x="672" y="1358"/>
                  <a:pt x="672" y="1358"/>
                  <a:pt x="672" y="1358"/>
                </a:cubicBezTo>
                <a:cubicBezTo>
                  <a:pt x="670" y="1358"/>
                  <a:pt x="670" y="1358"/>
                  <a:pt x="670" y="1358"/>
                </a:cubicBezTo>
                <a:cubicBezTo>
                  <a:pt x="670" y="1356"/>
                  <a:pt x="670" y="1356"/>
                  <a:pt x="670" y="1356"/>
                </a:cubicBezTo>
                <a:cubicBezTo>
                  <a:pt x="669" y="1356"/>
                  <a:pt x="669" y="1356"/>
                  <a:pt x="669" y="1356"/>
                </a:cubicBezTo>
                <a:cubicBezTo>
                  <a:pt x="668" y="1357"/>
                  <a:pt x="666" y="1357"/>
                  <a:pt x="665" y="1357"/>
                </a:cubicBezTo>
                <a:cubicBezTo>
                  <a:pt x="665" y="1357"/>
                  <a:pt x="664" y="1357"/>
                  <a:pt x="664" y="1357"/>
                </a:cubicBezTo>
                <a:cubicBezTo>
                  <a:pt x="659" y="1356"/>
                  <a:pt x="659" y="1356"/>
                  <a:pt x="659" y="1356"/>
                </a:cubicBezTo>
                <a:cubicBezTo>
                  <a:pt x="659" y="1356"/>
                  <a:pt x="659" y="1356"/>
                  <a:pt x="659" y="1356"/>
                </a:cubicBezTo>
                <a:cubicBezTo>
                  <a:pt x="653" y="1356"/>
                  <a:pt x="653" y="1356"/>
                  <a:pt x="653" y="1356"/>
                </a:cubicBezTo>
                <a:cubicBezTo>
                  <a:pt x="653" y="1355"/>
                  <a:pt x="653" y="1355"/>
                  <a:pt x="653" y="1355"/>
                </a:cubicBezTo>
                <a:cubicBezTo>
                  <a:pt x="646" y="1356"/>
                  <a:pt x="646" y="1356"/>
                  <a:pt x="646" y="1356"/>
                </a:cubicBezTo>
                <a:cubicBezTo>
                  <a:pt x="646" y="1357"/>
                  <a:pt x="646" y="1357"/>
                  <a:pt x="646" y="1357"/>
                </a:cubicBezTo>
                <a:cubicBezTo>
                  <a:pt x="637" y="1357"/>
                  <a:pt x="637" y="1357"/>
                  <a:pt x="637" y="1357"/>
                </a:cubicBezTo>
                <a:cubicBezTo>
                  <a:pt x="637" y="1360"/>
                  <a:pt x="637" y="1360"/>
                  <a:pt x="637" y="1360"/>
                </a:cubicBezTo>
                <a:cubicBezTo>
                  <a:pt x="630" y="1358"/>
                  <a:pt x="630" y="1358"/>
                  <a:pt x="630" y="1358"/>
                </a:cubicBezTo>
                <a:cubicBezTo>
                  <a:pt x="629" y="1361"/>
                  <a:pt x="629" y="1361"/>
                  <a:pt x="629" y="1361"/>
                </a:cubicBezTo>
                <a:cubicBezTo>
                  <a:pt x="625" y="1359"/>
                  <a:pt x="625" y="1359"/>
                  <a:pt x="625" y="1359"/>
                </a:cubicBezTo>
                <a:cubicBezTo>
                  <a:pt x="624" y="1362"/>
                  <a:pt x="624" y="1362"/>
                  <a:pt x="624" y="1362"/>
                </a:cubicBezTo>
                <a:cubicBezTo>
                  <a:pt x="618" y="1360"/>
                  <a:pt x="618" y="1360"/>
                  <a:pt x="618" y="1360"/>
                </a:cubicBezTo>
                <a:cubicBezTo>
                  <a:pt x="617" y="1361"/>
                  <a:pt x="615" y="1361"/>
                  <a:pt x="614" y="1360"/>
                </a:cubicBezTo>
                <a:cubicBezTo>
                  <a:pt x="613" y="1360"/>
                  <a:pt x="613" y="1360"/>
                  <a:pt x="613" y="1360"/>
                </a:cubicBezTo>
                <a:cubicBezTo>
                  <a:pt x="613" y="1361"/>
                  <a:pt x="612" y="1361"/>
                  <a:pt x="612" y="1361"/>
                </a:cubicBezTo>
                <a:cubicBezTo>
                  <a:pt x="609" y="1361"/>
                  <a:pt x="609" y="1361"/>
                  <a:pt x="609" y="1361"/>
                </a:cubicBezTo>
                <a:cubicBezTo>
                  <a:pt x="608" y="1361"/>
                  <a:pt x="608" y="1361"/>
                  <a:pt x="607" y="1361"/>
                </a:cubicBezTo>
                <a:cubicBezTo>
                  <a:pt x="593" y="1361"/>
                  <a:pt x="593" y="1361"/>
                  <a:pt x="593" y="1361"/>
                </a:cubicBezTo>
                <a:cubicBezTo>
                  <a:pt x="593" y="1359"/>
                  <a:pt x="593" y="1359"/>
                  <a:pt x="593" y="1359"/>
                </a:cubicBezTo>
                <a:cubicBezTo>
                  <a:pt x="591" y="1359"/>
                  <a:pt x="591" y="1359"/>
                  <a:pt x="591" y="1359"/>
                </a:cubicBezTo>
                <a:cubicBezTo>
                  <a:pt x="583" y="1363"/>
                  <a:pt x="583" y="1363"/>
                  <a:pt x="583" y="1363"/>
                </a:cubicBezTo>
                <a:cubicBezTo>
                  <a:pt x="583" y="1358"/>
                  <a:pt x="583" y="1358"/>
                  <a:pt x="583" y="1358"/>
                </a:cubicBezTo>
                <a:cubicBezTo>
                  <a:pt x="576" y="1360"/>
                  <a:pt x="576" y="1360"/>
                  <a:pt x="576" y="1360"/>
                </a:cubicBezTo>
                <a:cubicBezTo>
                  <a:pt x="576" y="1356"/>
                  <a:pt x="576" y="1356"/>
                  <a:pt x="576" y="1356"/>
                </a:cubicBezTo>
                <a:cubicBezTo>
                  <a:pt x="575" y="1356"/>
                  <a:pt x="575" y="1356"/>
                  <a:pt x="575" y="1356"/>
                </a:cubicBezTo>
                <a:cubicBezTo>
                  <a:pt x="575" y="1358"/>
                  <a:pt x="575" y="1358"/>
                  <a:pt x="575" y="1358"/>
                </a:cubicBezTo>
                <a:cubicBezTo>
                  <a:pt x="569" y="1358"/>
                  <a:pt x="569" y="1358"/>
                  <a:pt x="569" y="1358"/>
                </a:cubicBezTo>
                <a:cubicBezTo>
                  <a:pt x="569" y="1359"/>
                  <a:pt x="569" y="1359"/>
                  <a:pt x="569" y="1359"/>
                </a:cubicBezTo>
                <a:cubicBezTo>
                  <a:pt x="555" y="1359"/>
                  <a:pt x="555" y="1359"/>
                  <a:pt x="555" y="1359"/>
                </a:cubicBezTo>
                <a:cubicBezTo>
                  <a:pt x="555" y="1358"/>
                  <a:pt x="555" y="1358"/>
                  <a:pt x="555" y="1358"/>
                </a:cubicBezTo>
                <a:cubicBezTo>
                  <a:pt x="552" y="1358"/>
                  <a:pt x="552" y="1358"/>
                  <a:pt x="552" y="1358"/>
                </a:cubicBezTo>
                <a:cubicBezTo>
                  <a:pt x="551" y="1356"/>
                  <a:pt x="551" y="1356"/>
                  <a:pt x="551" y="1356"/>
                </a:cubicBezTo>
                <a:cubicBezTo>
                  <a:pt x="524" y="1359"/>
                  <a:pt x="524" y="1359"/>
                  <a:pt x="524" y="1359"/>
                </a:cubicBezTo>
                <a:cubicBezTo>
                  <a:pt x="524" y="1358"/>
                  <a:pt x="524" y="1358"/>
                  <a:pt x="524" y="1358"/>
                </a:cubicBezTo>
                <a:cubicBezTo>
                  <a:pt x="522" y="1357"/>
                  <a:pt x="520" y="1357"/>
                  <a:pt x="518" y="1357"/>
                </a:cubicBezTo>
                <a:cubicBezTo>
                  <a:pt x="517" y="1359"/>
                  <a:pt x="517" y="1359"/>
                  <a:pt x="517" y="1359"/>
                </a:cubicBezTo>
                <a:cubicBezTo>
                  <a:pt x="512" y="1358"/>
                  <a:pt x="512" y="1358"/>
                  <a:pt x="512" y="1358"/>
                </a:cubicBezTo>
                <a:cubicBezTo>
                  <a:pt x="511" y="1361"/>
                  <a:pt x="511" y="1361"/>
                  <a:pt x="511" y="1361"/>
                </a:cubicBezTo>
                <a:cubicBezTo>
                  <a:pt x="505" y="1358"/>
                  <a:pt x="505" y="1358"/>
                  <a:pt x="505" y="1358"/>
                </a:cubicBezTo>
                <a:cubicBezTo>
                  <a:pt x="504" y="1358"/>
                  <a:pt x="504" y="1358"/>
                  <a:pt x="504" y="1358"/>
                </a:cubicBezTo>
                <a:cubicBezTo>
                  <a:pt x="504" y="1359"/>
                  <a:pt x="504" y="1359"/>
                  <a:pt x="504" y="1359"/>
                </a:cubicBezTo>
                <a:cubicBezTo>
                  <a:pt x="500" y="1359"/>
                  <a:pt x="500" y="1359"/>
                  <a:pt x="500" y="1359"/>
                </a:cubicBezTo>
                <a:cubicBezTo>
                  <a:pt x="496" y="1360"/>
                  <a:pt x="496" y="1360"/>
                  <a:pt x="496" y="1360"/>
                </a:cubicBezTo>
                <a:cubicBezTo>
                  <a:pt x="496" y="1361"/>
                  <a:pt x="496" y="1361"/>
                  <a:pt x="496" y="1361"/>
                </a:cubicBezTo>
                <a:cubicBezTo>
                  <a:pt x="488" y="1361"/>
                  <a:pt x="488" y="1361"/>
                  <a:pt x="488" y="1361"/>
                </a:cubicBezTo>
                <a:cubicBezTo>
                  <a:pt x="488" y="1363"/>
                  <a:pt x="488" y="1363"/>
                  <a:pt x="488" y="1363"/>
                </a:cubicBezTo>
                <a:cubicBezTo>
                  <a:pt x="480" y="1361"/>
                  <a:pt x="480" y="1361"/>
                  <a:pt x="480" y="1361"/>
                </a:cubicBezTo>
                <a:cubicBezTo>
                  <a:pt x="479" y="1363"/>
                  <a:pt x="479" y="1363"/>
                  <a:pt x="479" y="1363"/>
                </a:cubicBezTo>
                <a:cubicBezTo>
                  <a:pt x="468" y="1363"/>
                  <a:pt x="468" y="1363"/>
                  <a:pt x="468" y="1363"/>
                </a:cubicBezTo>
                <a:cubicBezTo>
                  <a:pt x="468" y="1362"/>
                  <a:pt x="468" y="1362"/>
                  <a:pt x="468" y="1362"/>
                </a:cubicBezTo>
                <a:cubicBezTo>
                  <a:pt x="467" y="1362"/>
                  <a:pt x="467" y="1362"/>
                  <a:pt x="467" y="1362"/>
                </a:cubicBezTo>
                <a:cubicBezTo>
                  <a:pt x="463" y="1362"/>
                  <a:pt x="463" y="1362"/>
                  <a:pt x="463" y="1362"/>
                </a:cubicBezTo>
                <a:cubicBezTo>
                  <a:pt x="463" y="1361"/>
                  <a:pt x="463" y="1361"/>
                  <a:pt x="463" y="1361"/>
                </a:cubicBezTo>
                <a:cubicBezTo>
                  <a:pt x="453" y="1360"/>
                  <a:pt x="453" y="1360"/>
                  <a:pt x="453" y="1360"/>
                </a:cubicBezTo>
                <a:cubicBezTo>
                  <a:pt x="453" y="1362"/>
                  <a:pt x="453" y="1362"/>
                  <a:pt x="453" y="1362"/>
                </a:cubicBezTo>
                <a:cubicBezTo>
                  <a:pt x="447" y="1359"/>
                  <a:pt x="447" y="1359"/>
                  <a:pt x="447" y="1359"/>
                </a:cubicBezTo>
                <a:cubicBezTo>
                  <a:pt x="447" y="1359"/>
                  <a:pt x="447" y="1359"/>
                  <a:pt x="447" y="1359"/>
                </a:cubicBezTo>
                <a:cubicBezTo>
                  <a:pt x="443" y="1359"/>
                  <a:pt x="443" y="1359"/>
                  <a:pt x="443" y="1359"/>
                </a:cubicBezTo>
                <a:cubicBezTo>
                  <a:pt x="443" y="1359"/>
                  <a:pt x="443" y="1359"/>
                  <a:pt x="443" y="1359"/>
                </a:cubicBezTo>
                <a:cubicBezTo>
                  <a:pt x="443" y="1361"/>
                  <a:pt x="443" y="1361"/>
                  <a:pt x="443" y="1361"/>
                </a:cubicBezTo>
                <a:cubicBezTo>
                  <a:pt x="437" y="1359"/>
                  <a:pt x="437" y="1359"/>
                  <a:pt x="437" y="1359"/>
                </a:cubicBezTo>
                <a:cubicBezTo>
                  <a:pt x="431" y="1359"/>
                  <a:pt x="431" y="1359"/>
                  <a:pt x="431" y="1359"/>
                </a:cubicBezTo>
                <a:cubicBezTo>
                  <a:pt x="431" y="1361"/>
                  <a:pt x="431" y="1361"/>
                  <a:pt x="431" y="1361"/>
                </a:cubicBezTo>
                <a:cubicBezTo>
                  <a:pt x="422" y="1361"/>
                  <a:pt x="422" y="1361"/>
                  <a:pt x="422" y="1361"/>
                </a:cubicBezTo>
                <a:cubicBezTo>
                  <a:pt x="422" y="1360"/>
                  <a:pt x="422" y="1360"/>
                  <a:pt x="422" y="1360"/>
                </a:cubicBezTo>
                <a:cubicBezTo>
                  <a:pt x="421" y="1360"/>
                  <a:pt x="421" y="1360"/>
                  <a:pt x="420" y="1361"/>
                </a:cubicBezTo>
                <a:cubicBezTo>
                  <a:pt x="420" y="1361"/>
                  <a:pt x="419" y="1361"/>
                  <a:pt x="419" y="1361"/>
                </a:cubicBezTo>
                <a:cubicBezTo>
                  <a:pt x="418" y="1362"/>
                  <a:pt x="418" y="1362"/>
                  <a:pt x="418" y="1362"/>
                </a:cubicBezTo>
                <a:cubicBezTo>
                  <a:pt x="417" y="1362"/>
                  <a:pt x="417" y="1362"/>
                  <a:pt x="417" y="1362"/>
                </a:cubicBezTo>
                <a:cubicBezTo>
                  <a:pt x="416" y="1363"/>
                  <a:pt x="414" y="1364"/>
                  <a:pt x="412" y="1365"/>
                </a:cubicBezTo>
                <a:cubicBezTo>
                  <a:pt x="403" y="1367"/>
                  <a:pt x="403" y="1367"/>
                  <a:pt x="403" y="1367"/>
                </a:cubicBezTo>
                <a:cubicBezTo>
                  <a:pt x="403" y="1361"/>
                  <a:pt x="403" y="1361"/>
                  <a:pt x="403" y="1361"/>
                </a:cubicBezTo>
                <a:cubicBezTo>
                  <a:pt x="398" y="1361"/>
                  <a:pt x="398" y="1361"/>
                  <a:pt x="398" y="1361"/>
                </a:cubicBezTo>
                <a:cubicBezTo>
                  <a:pt x="398" y="1362"/>
                  <a:pt x="398" y="1362"/>
                  <a:pt x="398" y="1362"/>
                </a:cubicBezTo>
                <a:cubicBezTo>
                  <a:pt x="392" y="1361"/>
                  <a:pt x="392" y="1361"/>
                  <a:pt x="392" y="1361"/>
                </a:cubicBezTo>
                <a:cubicBezTo>
                  <a:pt x="387" y="1361"/>
                  <a:pt x="387" y="1361"/>
                  <a:pt x="387" y="1361"/>
                </a:cubicBezTo>
                <a:cubicBezTo>
                  <a:pt x="387" y="1360"/>
                  <a:pt x="387" y="1360"/>
                  <a:pt x="387" y="1360"/>
                </a:cubicBezTo>
                <a:cubicBezTo>
                  <a:pt x="385" y="1359"/>
                  <a:pt x="385" y="1359"/>
                  <a:pt x="385" y="1359"/>
                </a:cubicBezTo>
                <a:cubicBezTo>
                  <a:pt x="385" y="1360"/>
                  <a:pt x="385" y="1360"/>
                  <a:pt x="385" y="1360"/>
                </a:cubicBezTo>
                <a:cubicBezTo>
                  <a:pt x="382" y="1361"/>
                  <a:pt x="378" y="1362"/>
                  <a:pt x="374" y="1362"/>
                </a:cubicBezTo>
                <a:cubicBezTo>
                  <a:pt x="373" y="1362"/>
                  <a:pt x="371" y="1362"/>
                  <a:pt x="370" y="1362"/>
                </a:cubicBezTo>
                <a:cubicBezTo>
                  <a:pt x="367" y="1361"/>
                  <a:pt x="367" y="1361"/>
                  <a:pt x="367" y="1361"/>
                </a:cubicBezTo>
                <a:cubicBezTo>
                  <a:pt x="361" y="1361"/>
                  <a:pt x="361" y="1361"/>
                  <a:pt x="361" y="1361"/>
                </a:cubicBezTo>
                <a:cubicBezTo>
                  <a:pt x="361" y="1358"/>
                  <a:pt x="361" y="1358"/>
                  <a:pt x="361" y="1358"/>
                </a:cubicBezTo>
                <a:cubicBezTo>
                  <a:pt x="357" y="1357"/>
                  <a:pt x="357" y="1357"/>
                  <a:pt x="357" y="1357"/>
                </a:cubicBezTo>
                <a:cubicBezTo>
                  <a:pt x="355" y="1358"/>
                  <a:pt x="355" y="1358"/>
                  <a:pt x="355" y="1358"/>
                </a:cubicBezTo>
                <a:cubicBezTo>
                  <a:pt x="352" y="1359"/>
                  <a:pt x="348" y="1358"/>
                  <a:pt x="345" y="1358"/>
                </a:cubicBezTo>
                <a:cubicBezTo>
                  <a:pt x="344" y="1359"/>
                  <a:pt x="344" y="1359"/>
                  <a:pt x="344" y="1359"/>
                </a:cubicBezTo>
                <a:cubicBezTo>
                  <a:pt x="340" y="1359"/>
                  <a:pt x="340" y="1359"/>
                  <a:pt x="340" y="1359"/>
                </a:cubicBezTo>
                <a:cubicBezTo>
                  <a:pt x="340" y="1362"/>
                  <a:pt x="340" y="1362"/>
                  <a:pt x="340" y="1362"/>
                </a:cubicBezTo>
                <a:cubicBezTo>
                  <a:pt x="333" y="1361"/>
                  <a:pt x="333" y="1361"/>
                  <a:pt x="333" y="1361"/>
                </a:cubicBezTo>
                <a:cubicBezTo>
                  <a:pt x="321" y="1361"/>
                  <a:pt x="321" y="1361"/>
                  <a:pt x="321" y="1361"/>
                </a:cubicBezTo>
                <a:cubicBezTo>
                  <a:pt x="311" y="1364"/>
                  <a:pt x="311" y="1364"/>
                  <a:pt x="311" y="1364"/>
                </a:cubicBezTo>
                <a:cubicBezTo>
                  <a:pt x="311" y="1362"/>
                  <a:pt x="311" y="1362"/>
                  <a:pt x="311" y="1362"/>
                </a:cubicBezTo>
                <a:cubicBezTo>
                  <a:pt x="309" y="1362"/>
                  <a:pt x="307" y="1362"/>
                  <a:pt x="305" y="1361"/>
                </a:cubicBezTo>
                <a:cubicBezTo>
                  <a:pt x="303" y="1361"/>
                  <a:pt x="303" y="1361"/>
                  <a:pt x="303" y="1361"/>
                </a:cubicBezTo>
                <a:cubicBezTo>
                  <a:pt x="302" y="1358"/>
                  <a:pt x="302" y="1358"/>
                  <a:pt x="302" y="1358"/>
                </a:cubicBezTo>
                <a:cubicBezTo>
                  <a:pt x="301" y="1359"/>
                  <a:pt x="301" y="1359"/>
                  <a:pt x="300" y="1359"/>
                </a:cubicBezTo>
                <a:cubicBezTo>
                  <a:pt x="299" y="1359"/>
                  <a:pt x="299" y="1359"/>
                  <a:pt x="299" y="1359"/>
                </a:cubicBezTo>
                <a:cubicBezTo>
                  <a:pt x="293" y="1359"/>
                  <a:pt x="293" y="1359"/>
                  <a:pt x="293" y="1359"/>
                </a:cubicBezTo>
                <a:cubicBezTo>
                  <a:pt x="287" y="1361"/>
                  <a:pt x="287" y="1361"/>
                  <a:pt x="287" y="1361"/>
                </a:cubicBezTo>
                <a:cubicBezTo>
                  <a:pt x="286" y="1359"/>
                  <a:pt x="286" y="1359"/>
                  <a:pt x="286" y="1359"/>
                </a:cubicBezTo>
                <a:cubicBezTo>
                  <a:pt x="280" y="1359"/>
                  <a:pt x="280" y="1359"/>
                  <a:pt x="280" y="1359"/>
                </a:cubicBezTo>
                <a:cubicBezTo>
                  <a:pt x="280" y="1357"/>
                  <a:pt x="280" y="1357"/>
                  <a:pt x="280" y="1357"/>
                </a:cubicBezTo>
                <a:cubicBezTo>
                  <a:pt x="279" y="1357"/>
                  <a:pt x="279" y="1357"/>
                  <a:pt x="279" y="1357"/>
                </a:cubicBezTo>
                <a:cubicBezTo>
                  <a:pt x="279" y="1360"/>
                  <a:pt x="279" y="1360"/>
                  <a:pt x="279" y="1360"/>
                </a:cubicBezTo>
                <a:cubicBezTo>
                  <a:pt x="269" y="1357"/>
                  <a:pt x="269" y="1357"/>
                  <a:pt x="269" y="1357"/>
                </a:cubicBezTo>
                <a:cubicBezTo>
                  <a:pt x="264" y="1359"/>
                  <a:pt x="262" y="1359"/>
                  <a:pt x="260" y="1359"/>
                </a:cubicBezTo>
                <a:cubicBezTo>
                  <a:pt x="258" y="1359"/>
                  <a:pt x="258" y="1359"/>
                  <a:pt x="258" y="1359"/>
                </a:cubicBezTo>
                <a:cubicBezTo>
                  <a:pt x="254" y="1360"/>
                  <a:pt x="251" y="1359"/>
                  <a:pt x="249" y="1358"/>
                </a:cubicBezTo>
                <a:cubicBezTo>
                  <a:pt x="247" y="1358"/>
                  <a:pt x="247" y="1358"/>
                  <a:pt x="247" y="1358"/>
                </a:cubicBezTo>
                <a:cubicBezTo>
                  <a:pt x="239" y="1362"/>
                  <a:pt x="239" y="1362"/>
                  <a:pt x="239" y="1362"/>
                </a:cubicBezTo>
                <a:cubicBezTo>
                  <a:pt x="239" y="1358"/>
                  <a:pt x="239" y="1358"/>
                  <a:pt x="239" y="1358"/>
                </a:cubicBezTo>
                <a:cubicBezTo>
                  <a:pt x="232" y="1358"/>
                  <a:pt x="232" y="1358"/>
                  <a:pt x="232" y="1358"/>
                </a:cubicBezTo>
                <a:cubicBezTo>
                  <a:pt x="231" y="1359"/>
                  <a:pt x="230" y="1359"/>
                  <a:pt x="228" y="1359"/>
                </a:cubicBezTo>
                <a:cubicBezTo>
                  <a:pt x="227" y="1359"/>
                  <a:pt x="227" y="1359"/>
                  <a:pt x="227" y="1359"/>
                </a:cubicBezTo>
                <a:cubicBezTo>
                  <a:pt x="222" y="1359"/>
                  <a:pt x="222" y="1359"/>
                  <a:pt x="222" y="1359"/>
                </a:cubicBezTo>
                <a:cubicBezTo>
                  <a:pt x="222" y="1358"/>
                  <a:pt x="222" y="1358"/>
                  <a:pt x="222" y="1358"/>
                </a:cubicBezTo>
                <a:cubicBezTo>
                  <a:pt x="220" y="1358"/>
                  <a:pt x="220" y="1358"/>
                  <a:pt x="220" y="1358"/>
                </a:cubicBezTo>
                <a:cubicBezTo>
                  <a:pt x="220" y="1356"/>
                  <a:pt x="220" y="1356"/>
                  <a:pt x="220" y="1356"/>
                </a:cubicBezTo>
                <a:cubicBezTo>
                  <a:pt x="218" y="1356"/>
                  <a:pt x="216" y="1356"/>
                  <a:pt x="215" y="1356"/>
                </a:cubicBezTo>
                <a:cubicBezTo>
                  <a:pt x="215" y="1362"/>
                  <a:pt x="215" y="1362"/>
                  <a:pt x="215" y="1362"/>
                </a:cubicBezTo>
                <a:cubicBezTo>
                  <a:pt x="207" y="1358"/>
                  <a:pt x="207" y="1358"/>
                  <a:pt x="207" y="1358"/>
                </a:cubicBezTo>
                <a:cubicBezTo>
                  <a:pt x="205" y="1358"/>
                  <a:pt x="205" y="1358"/>
                  <a:pt x="205" y="1358"/>
                </a:cubicBezTo>
                <a:cubicBezTo>
                  <a:pt x="205" y="1359"/>
                  <a:pt x="205" y="1359"/>
                  <a:pt x="205" y="1359"/>
                </a:cubicBezTo>
                <a:cubicBezTo>
                  <a:pt x="198" y="1359"/>
                  <a:pt x="198" y="1359"/>
                  <a:pt x="198" y="1359"/>
                </a:cubicBezTo>
                <a:cubicBezTo>
                  <a:pt x="198" y="1361"/>
                  <a:pt x="198" y="1361"/>
                  <a:pt x="198" y="1361"/>
                </a:cubicBezTo>
                <a:cubicBezTo>
                  <a:pt x="194" y="1361"/>
                  <a:pt x="194" y="1361"/>
                  <a:pt x="194" y="1361"/>
                </a:cubicBezTo>
                <a:cubicBezTo>
                  <a:pt x="192" y="1364"/>
                  <a:pt x="192" y="1364"/>
                  <a:pt x="192" y="1364"/>
                </a:cubicBezTo>
                <a:cubicBezTo>
                  <a:pt x="182" y="1361"/>
                  <a:pt x="182" y="1361"/>
                  <a:pt x="182" y="1361"/>
                </a:cubicBezTo>
                <a:cubicBezTo>
                  <a:pt x="181" y="1362"/>
                  <a:pt x="181" y="1362"/>
                  <a:pt x="181" y="1362"/>
                </a:cubicBezTo>
                <a:cubicBezTo>
                  <a:pt x="175" y="1363"/>
                  <a:pt x="170" y="1360"/>
                  <a:pt x="166" y="1359"/>
                </a:cubicBezTo>
                <a:cubicBezTo>
                  <a:pt x="166" y="1358"/>
                  <a:pt x="165" y="1358"/>
                  <a:pt x="164" y="1358"/>
                </a:cubicBezTo>
                <a:cubicBezTo>
                  <a:pt x="164" y="1358"/>
                  <a:pt x="163" y="1358"/>
                  <a:pt x="163" y="1358"/>
                </a:cubicBezTo>
                <a:cubicBezTo>
                  <a:pt x="162" y="1359"/>
                  <a:pt x="160" y="1359"/>
                  <a:pt x="159" y="1359"/>
                </a:cubicBezTo>
                <a:cubicBezTo>
                  <a:pt x="153" y="1360"/>
                  <a:pt x="153" y="1360"/>
                  <a:pt x="153" y="1360"/>
                </a:cubicBezTo>
                <a:cubicBezTo>
                  <a:pt x="153" y="1359"/>
                  <a:pt x="153" y="1359"/>
                  <a:pt x="153" y="1359"/>
                </a:cubicBezTo>
                <a:cubicBezTo>
                  <a:pt x="152" y="1358"/>
                  <a:pt x="152" y="1358"/>
                  <a:pt x="152" y="1358"/>
                </a:cubicBezTo>
                <a:cubicBezTo>
                  <a:pt x="146" y="1358"/>
                  <a:pt x="146" y="1358"/>
                  <a:pt x="146" y="1358"/>
                </a:cubicBezTo>
                <a:cubicBezTo>
                  <a:pt x="145" y="1358"/>
                  <a:pt x="144" y="1358"/>
                  <a:pt x="144" y="1358"/>
                </a:cubicBezTo>
                <a:cubicBezTo>
                  <a:pt x="142" y="1358"/>
                  <a:pt x="142" y="1358"/>
                  <a:pt x="142" y="1358"/>
                </a:cubicBezTo>
                <a:cubicBezTo>
                  <a:pt x="142" y="1358"/>
                  <a:pt x="142" y="1358"/>
                  <a:pt x="142" y="1358"/>
                </a:cubicBezTo>
                <a:cubicBezTo>
                  <a:pt x="141" y="1358"/>
                  <a:pt x="141" y="1357"/>
                  <a:pt x="140" y="1357"/>
                </a:cubicBezTo>
                <a:cubicBezTo>
                  <a:pt x="140" y="1357"/>
                  <a:pt x="140" y="1357"/>
                  <a:pt x="139" y="1357"/>
                </a:cubicBezTo>
                <a:cubicBezTo>
                  <a:pt x="139" y="1357"/>
                  <a:pt x="138" y="1358"/>
                  <a:pt x="136" y="1358"/>
                </a:cubicBezTo>
                <a:cubicBezTo>
                  <a:pt x="135" y="1361"/>
                  <a:pt x="135" y="1361"/>
                  <a:pt x="135" y="1361"/>
                </a:cubicBezTo>
                <a:cubicBezTo>
                  <a:pt x="130" y="1359"/>
                  <a:pt x="130" y="1359"/>
                  <a:pt x="130" y="1359"/>
                </a:cubicBezTo>
                <a:cubicBezTo>
                  <a:pt x="129" y="1360"/>
                  <a:pt x="128" y="1360"/>
                  <a:pt x="126" y="1361"/>
                </a:cubicBezTo>
                <a:cubicBezTo>
                  <a:pt x="125" y="1361"/>
                  <a:pt x="125" y="1361"/>
                  <a:pt x="125" y="1361"/>
                </a:cubicBezTo>
                <a:cubicBezTo>
                  <a:pt x="124" y="1362"/>
                  <a:pt x="124" y="1362"/>
                  <a:pt x="124" y="1362"/>
                </a:cubicBezTo>
                <a:cubicBezTo>
                  <a:pt x="121" y="1361"/>
                  <a:pt x="121" y="1361"/>
                  <a:pt x="121" y="1361"/>
                </a:cubicBezTo>
                <a:cubicBezTo>
                  <a:pt x="120" y="1361"/>
                  <a:pt x="120" y="1361"/>
                  <a:pt x="120" y="1361"/>
                </a:cubicBezTo>
                <a:cubicBezTo>
                  <a:pt x="120" y="1361"/>
                  <a:pt x="120" y="1361"/>
                  <a:pt x="120" y="1361"/>
                </a:cubicBezTo>
                <a:cubicBezTo>
                  <a:pt x="106" y="1361"/>
                  <a:pt x="106" y="1361"/>
                  <a:pt x="106" y="1361"/>
                </a:cubicBezTo>
                <a:cubicBezTo>
                  <a:pt x="106" y="1359"/>
                  <a:pt x="106" y="1359"/>
                  <a:pt x="106" y="1359"/>
                </a:cubicBezTo>
                <a:cubicBezTo>
                  <a:pt x="104" y="1356"/>
                  <a:pt x="104" y="1356"/>
                  <a:pt x="104" y="1356"/>
                </a:cubicBezTo>
                <a:cubicBezTo>
                  <a:pt x="102" y="1356"/>
                  <a:pt x="102" y="1356"/>
                  <a:pt x="102" y="1356"/>
                </a:cubicBezTo>
                <a:cubicBezTo>
                  <a:pt x="99" y="1356"/>
                  <a:pt x="97" y="1356"/>
                  <a:pt x="95" y="1356"/>
                </a:cubicBezTo>
                <a:cubicBezTo>
                  <a:pt x="93" y="1356"/>
                  <a:pt x="91" y="1356"/>
                  <a:pt x="89" y="1356"/>
                </a:cubicBezTo>
                <a:cubicBezTo>
                  <a:pt x="89" y="1358"/>
                  <a:pt x="89" y="1358"/>
                  <a:pt x="89" y="1358"/>
                </a:cubicBezTo>
                <a:cubicBezTo>
                  <a:pt x="72" y="1358"/>
                  <a:pt x="72" y="1358"/>
                  <a:pt x="72" y="1358"/>
                </a:cubicBezTo>
                <a:cubicBezTo>
                  <a:pt x="72" y="1358"/>
                  <a:pt x="72" y="1358"/>
                  <a:pt x="72" y="1358"/>
                </a:cubicBezTo>
                <a:cubicBezTo>
                  <a:pt x="71" y="1359"/>
                  <a:pt x="71" y="1359"/>
                  <a:pt x="71" y="1359"/>
                </a:cubicBezTo>
                <a:cubicBezTo>
                  <a:pt x="66" y="1358"/>
                  <a:pt x="66" y="1358"/>
                  <a:pt x="66" y="1358"/>
                </a:cubicBezTo>
                <a:cubicBezTo>
                  <a:pt x="63" y="1357"/>
                  <a:pt x="61" y="1357"/>
                  <a:pt x="59" y="1357"/>
                </a:cubicBezTo>
                <a:cubicBezTo>
                  <a:pt x="59" y="1358"/>
                  <a:pt x="59" y="1358"/>
                  <a:pt x="59" y="1358"/>
                </a:cubicBezTo>
                <a:cubicBezTo>
                  <a:pt x="52" y="1358"/>
                  <a:pt x="52" y="1358"/>
                  <a:pt x="52" y="1358"/>
                </a:cubicBezTo>
                <a:cubicBezTo>
                  <a:pt x="52" y="1359"/>
                  <a:pt x="52" y="1359"/>
                  <a:pt x="52" y="1359"/>
                </a:cubicBezTo>
                <a:cubicBezTo>
                  <a:pt x="42" y="1359"/>
                  <a:pt x="42" y="1359"/>
                  <a:pt x="42" y="1359"/>
                </a:cubicBezTo>
                <a:cubicBezTo>
                  <a:pt x="42" y="1361"/>
                  <a:pt x="42" y="1361"/>
                  <a:pt x="42" y="1361"/>
                </a:cubicBezTo>
                <a:cubicBezTo>
                  <a:pt x="32" y="1361"/>
                  <a:pt x="32" y="1361"/>
                  <a:pt x="32" y="1361"/>
                </a:cubicBezTo>
                <a:cubicBezTo>
                  <a:pt x="32" y="1363"/>
                  <a:pt x="32" y="1363"/>
                  <a:pt x="32" y="1363"/>
                </a:cubicBezTo>
                <a:cubicBezTo>
                  <a:pt x="25" y="1359"/>
                  <a:pt x="25" y="1359"/>
                  <a:pt x="25" y="1359"/>
                </a:cubicBezTo>
                <a:cubicBezTo>
                  <a:pt x="15" y="1359"/>
                  <a:pt x="15" y="1359"/>
                  <a:pt x="15" y="1359"/>
                </a:cubicBezTo>
                <a:cubicBezTo>
                  <a:pt x="15" y="1358"/>
                  <a:pt x="15" y="1358"/>
                  <a:pt x="15" y="1358"/>
                </a:cubicBezTo>
                <a:cubicBezTo>
                  <a:pt x="9" y="1360"/>
                  <a:pt x="9" y="1360"/>
                  <a:pt x="9" y="1360"/>
                </a:cubicBezTo>
                <a:cubicBezTo>
                  <a:pt x="9" y="1346"/>
                  <a:pt x="9" y="1346"/>
                  <a:pt x="9" y="1346"/>
                </a:cubicBezTo>
                <a:cubicBezTo>
                  <a:pt x="9" y="1344"/>
                  <a:pt x="9" y="1343"/>
                  <a:pt x="10" y="1342"/>
                </a:cubicBezTo>
                <a:cubicBezTo>
                  <a:pt x="9" y="1327"/>
                  <a:pt x="9" y="1327"/>
                  <a:pt x="9" y="1327"/>
                </a:cubicBezTo>
                <a:cubicBezTo>
                  <a:pt x="7" y="1327"/>
                  <a:pt x="7" y="1327"/>
                  <a:pt x="7" y="1327"/>
                </a:cubicBezTo>
                <a:cubicBezTo>
                  <a:pt x="7" y="1317"/>
                  <a:pt x="7" y="1317"/>
                  <a:pt x="7" y="1317"/>
                </a:cubicBezTo>
                <a:cubicBezTo>
                  <a:pt x="3" y="1317"/>
                  <a:pt x="3" y="1317"/>
                  <a:pt x="3" y="1317"/>
                </a:cubicBezTo>
                <a:cubicBezTo>
                  <a:pt x="6" y="1310"/>
                  <a:pt x="6" y="1310"/>
                  <a:pt x="6" y="1310"/>
                </a:cubicBezTo>
                <a:cubicBezTo>
                  <a:pt x="5" y="1309"/>
                  <a:pt x="5" y="1308"/>
                  <a:pt x="4" y="1307"/>
                </a:cubicBezTo>
                <a:cubicBezTo>
                  <a:pt x="0" y="1301"/>
                  <a:pt x="0" y="1301"/>
                  <a:pt x="0" y="1301"/>
                </a:cubicBezTo>
                <a:cubicBezTo>
                  <a:pt x="6" y="1298"/>
                  <a:pt x="6" y="1298"/>
                  <a:pt x="6" y="1298"/>
                </a:cubicBezTo>
                <a:cubicBezTo>
                  <a:pt x="6" y="1296"/>
                  <a:pt x="6" y="1296"/>
                  <a:pt x="6" y="1296"/>
                </a:cubicBezTo>
                <a:cubicBezTo>
                  <a:pt x="8" y="1295"/>
                  <a:pt x="8" y="1295"/>
                  <a:pt x="8" y="1295"/>
                </a:cubicBezTo>
                <a:cubicBezTo>
                  <a:pt x="8" y="1295"/>
                  <a:pt x="8" y="1295"/>
                  <a:pt x="8" y="1295"/>
                </a:cubicBezTo>
                <a:cubicBezTo>
                  <a:pt x="7" y="1293"/>
                  <a:pt x="6" y="1290"/>
                  <a:pt x="6" y="1287"/>
                </a:cubicBezTo>
                <a:cubicBezTo>
                  <a:pt x="8" y="1282"/>
                  <a:pt x="8" y="1282"/>
                  <a:pt x="8" y="1282"/>
                </a:cubicBezTo>
                <a:cubicBezTo>
                  <a:pt x="6" y="1279"/>
                  <a:pt x="5" y="1275"/>
                  <a:pt x="7" y="1271"/>
                </a:cubicBezTo>
                <a:cubicBezTo>
                  <a:pt x="7" y="1269"/>
                  <a:pt x="7" y="1269"/>
                  <a:pt x="7" y="1269"/>
                </a:cubicBezTo>
                <a:cubicBezTo>
                  <a:pt x="7" y="1261"/>
                  <a:pt x="7" y="1261"/>
                  <a:pt x="7" y="1261"/>
                </a:cubicBezTo>
                <a:cubicBezTo>
                  <a:pt x="8" y="1261"/>
                  <a:pt x="8" y="1261"/>
                  <a:pt x="8" y="1261"/>
                </a:cubicBezTo>
                <a:cubicBezTo>
                  <a:pt x="4" y="1251"/>
                  <a:pt x="4" y="1251"/>
                  <a:pt x="4" y="1251"/>
                </a:cubicBezTo>
                <a:cubicBezTo>
                  <a:pt x="9" y="1251"/>
                  <a:pt x="9" y="1251"/>
                  <a:pt x="9" y="1251"/>
                </a:cubicBezTo>
                <a:cubicBezTo>
                  <a:pt x="9" y="1249"/>
                  <a:pt x="9" y="1249"/>
                  <a:pt x="9" y="1249"/>
                </a:cubicBezTo>
                <a:cubicBezTo>
                  <a:pt x="7" y="1247"/>
                  <a:pt x="7" y="1244"/>
                  <a:pt x="8" y="1243"/>
                </a:cubicBezTo>
                <a:cubicBezTo>
                  <a:pt x="8" y="1238"/>
                  <a:pt x="8" y="1238"/>
                  <a:pt x="8" y="1238"/>
                </a:cubicBezTo>
                <a:cubicBezTo>
                  <a:pt x="9" y="1238"/>
                  <a:pt x="9" y="1238"/>
                  <a:pt x="9" y="1238"/>
                </a:cubicBezTo>
                <a:cubicBezTo>
                  <a:pt x="9" y="1233"/>
                  <a:pt x="9" y="1233"/>
                  <a:pt x="9" y="1233"/>
                </a:cubicBezTo>
                <a:cubicBezTo>
                  <a:pt x="7" y="1233"/>
                  <a:pt x="7" y="1233"/>
                  <a:pt x="7" y="1233"/>
                </a:cubicBezTo>
                <a:cubicBezTo>
                  <a:pt x="7" y="1226"/>
                  <a:pt x="7" y="1226"/>
                  <a:pt x="7" y="1226"/>
                </a:cubicBezTo>
                <a:cubicBezTo>
                  <a:pt x="4" y="1226"/>
                  <a:pt x="4" y="1226"/>
                  <a:pt x="4" y="1226"/>
                </a:cubicBezTo>
                <a:cubicBezTo>
                  <a:pt x="8" y="1216"/>
                  <a:pt x="8" y="1216"/>
                  <a:pt x="8" y="1216"/>
                </a:cubicBezTo>
                <a:cubicBezTo>
                  <a:pt x="8" y="1210"/>
                  <a:pt x="8" y="1210"/>
                  <a:pt x="8" y="1210"/>
                </a:cubicBezTo>
                <a:cubicBezTo>
                  <a:pt x="6" y="1210"/>
                  <a:pt x="6" y="1210"/>
                  <a:pt x="6" y="1210"/>
                </a:cubicBezTo>
                <a:cubicBezTo>
                  <a:pt x="6" y="1201"/>
                  <a:pt x="6" y="1201"/>
                  <a:pt x="6" y="1201"/>
                </a:cubicBezTo>
                <a:cubicBezTo>
                  <a:pt x="5" y="1201"/>
                  <a:pt x="5" y="1201"/>
                  <a:pt x="5" y="1201"/>
                </a:cubicBezTo>
                <a:cubicBezTo>
                  <a:pt x="5" y="1193"/>
                  <a:pt x="5" y="1193"/>
                  <a:pt x="5" y="1193"/>
                </a:cubicBezTo>
                <a:cubicBezTo>
                  <a:pt x="3" y="1191"/>
                  <a:pt x="3" y="1191"/>
                  <a:pt x="3" y="1191"/>
                </a:cubicBezTo>
                <a:cubicBezTo>
                  <a:pt x="3" y="1175"/>
                  <a:pt x="3" y="1175"/>
                  <a:pt x="3" y="1175"/>
                </a:cubicBezTo>
                <a:cubicBezTo>
                  <a:pt x="5" y="1174"/>
                  <a:pt x="5" y="1174"/>
                  <a:pt x="5" y="1174"/>
                </a:cubicBezTo>
                <a:cubicBezTo>
                  <a:pt x="5" y="1169"/>
                  <a:pt x="5" y="1169"/>
                  <a:pt x="5" y="1169"/>
                </a:cubicBezTo>
                <a:cubicBezTo>
                  <a:pt x="7" y="1169"/>
                  <a:pt x="7" y="1169"/>
                  <a:pt x="7" y="1169"/>
                </a:cubicBezTo>
                <a:cubicBezTo>
                  <a:pt x="7" y="1168"/>
                  <a:pt x="7" y="1168"/>
                  <a:pt x="7" y="1168"/>
                </a:cubicBezTo>
                <a:cubicBezTo>
                  <a:pt x="7" y="1168"/>
                  <a:pt x="7" y="1167"/>
                  <a:pt x="8" y="1167"/>
                </a:cubicBezTo>
                <a:cubicBezTo>
                  <a:pt x="7" y="1166"/>
                  <a:pt x="7" y="1164"/>
                  <a:pt x="8" y="1162"/>
                </a:cubicBezTo>
                <a:cubicBezTo>
                  <a:pt x="9" y="1158"/>
                  <a:pt x="9" y="1158"/>
                  <a:pt x="9" y="1158"/>
                </a:cubicBezTo>
                <a:cubicBezTo>
                  <a:pt x="10" y="1158"/>
                  <a:pt x="10" y="1158"/>
                  <a:pt x="10" y="1158"/>
                </a:cubicBezTo>
                <a:cubicBezTo>
                  <a:pt x="10" y="1155"/>
                  <a:pt x="10" y="1155"/>
                  <a:pt x="10" y="1155"/>
                </a:cubicBezTo>
                <a:cubicBezTo>
                  <a:pt x="10" y="1151"/>
                  <a:pt x="10" y="1151"/>
                  <a:pt x="10" y="1151"/>
                </a:cubicBezTo>
                <a:cubicBezTo>
                  <a:pt x="10" y="1151"/>
                  <a:pt x="10" y="1151"/>
                  <a:pt x="10" y="1151"/>
                </a:cubicBezTo>
                <a:cubicBezTo>
                  <a:pt x="10" y="1147"/>
                  <a:pt x="10" y="1147"/>
                  <a:pt x="10" y="1147"/>
                </a:cubicBezTo>
                <a:cubicBezTo>
                  <a:pt x="9" y="1145"/>
                  <a:pt x="9" y="1145"/>
                  <a:pt x="9" y="1145"/>
                </a:cubicBezTo>
                <a:cubicBezTo>
                  <a:pt x="9" y="1145"/>
                  <a:pt x="9" y="1145"/>
                  <a:pt x="9" y="1145"/>
                </a:cubicBezTo>
                <a:cubicBezTo>
                  <a:pt x="9" y="1139"/>
                  <a:pt x="9" y="1139"/>
                  <a:pt x="9" y="1139"/>
                </a:cubicBezTo>
                <a:cubicBezTo>
                  <a:pt x="7" y="1139"/>
                  <a:pt x="7" y="1139"/>
                  <a:pt x="7" y="1139"/>
                </a:cubicBezTo>
                <a:cubicBezTo>
                  <a:pt x="7" y="1133"/>
                  <a:pt x="7" y="1133"/>
                  <a:pt x="7" y="1133"/>
                </a:cubicBezTo>
                <a:cubicBezTo>
                  <a:pt x="6" y="1129"/>
                  <a:pt x="6" y="1129"/>
                  <a:pt x="6" y="1129"/>
                </a:cubicBezTo>
                <a:cubicBezTo>
                  <a:pt x="6" y="1127"/>
                  <a:pt x="6" y="1126"/>
                  <a:pt x="6" y="1124"/>
                </a:cubicBezTo>
                <a:cubicBezTo>
                  <a:pt x="6" y="1123"/>
                  <a:pt x="5" y="1122"/>
                  <a:pt x="5" y="1120"/>
                </a:cubicBezTo>
                <a:cubicBezTo>
                  <a:pt x="5" y="1114"/>
                  <a:pt x="5" y="1114"/>
                  <a:pt x="5" y="1114"/>
                </a:cubicBezTo>
                <a:cubicBezTo>
                  <a:pt x="6" y="1114"/>
                  <a:pt x="6" y="1114"/>
                  <a:pt x="6" y="1114"/>
                </a:cubicBezTo>
                <a:cubicBezTo>
                  <a:pt x="6" y="1111"/>
                  <a:pt x="6" y="1111"/>
                  <a:pt x="6" y="1111"/>
                </a:cubicBezTo>
                <a:cubicBezTo>
                  <a:pt x="8" y="1111"/>
                  <a:pt x="8" y="1111"/>
                  <a:pt x="8" y="1111"/>
                </a:cubicBezTo>
                <a:cubicBezTo>
                  <a:pt x="8" y="1106"/>
                  <a:pt x="8" y="1106"/>
                  <a:pt x="8" y="1106"/>
                </a:cubicBezTo>
                <a:cubicBezTo>
                  <a:pt x="4" y="1097"/>
                  <a:pt x="4" y="1097"/>
                  <a:pt x="4" y="1097"/>
                </a:cubicBezTo>
                <a:cubicBezTo>
                  <a:pt x="9" y="1097"/>
                  <a:pt x="9" y="1097"/>
                  <a:pt x="9" y="1097"/>
                </a:cubicBezTo>
                <a:cubicBezTo>
                  <a:pt x="9" y="1082"/>
                  <a:pt x="9" y="1082"/>
                  <a:pt x="9" y="1082"/>
                </a:cubicBezTo>
                <a:cubicBezTo>
                  <a:pt x="7" y="1082"/>
                  <a:pt x="7" y="1082"/>
                  <a:pt x="7" y="1082"/>
                </a:cubicBezTo>
                <a:cubicBezTo>
                  <a:pt x="7" y="1069"/>
                  <a:pt x="7" y="1069"/>
                  <a:pt x="7" y="1069"/>
                </a:cubicBezTo>
                <a:cubicBezTo>
                  <a:pt x="9" y="1069"/>
                  <a:pt x="9" y="1069"/>
                  <a:pt x="9" y="1069"/>
                </a:cubicBezTo>
                <a:cubicBezTo>
                  <a:pt x="9" y="1063"/>
                  <a:pt x="9" y="1063"/>
                  <a:pt x="9" y="1063"/>
                </a:cubicBezTo>
                <a:cubicBezTo>
                  <a:pt x="9" y="1063"/>
                  <a:pt x="9" y="1063"/>
                  <a:pt x="9" y="1063"/>
                </a:cubicBezTo>
                <a:cubicBezTo>
                  <a:pt x="9" y="1058"/>
                  <a:pt x="9" y="1058"/>
                  <a:pt x="9" y="1058"/>
                </a:cubicBezTo>
                <a:cubicBezTo>
                  <a:pt x="9" y="1058"/>
                  <a:pt x="9" y="1058"/>
                  <a:pt x="9" y="1058"/>
                </a:cubicBezTo>
                <a:cubicBezTo>
                  <a:pt x="8" y="1053"/>
                  <a:pt x="8" y="1053"/>
                  <a:pt x="8" y="1053"/>
                </a:cubicBezTo>
                <a:cubicBezTo>
                  <a:pt x="7" y="1050"/>
                  <a:pt x="8" y="1047"/>
                  <a:pt x="8" y="1046"/>
                </a:cubicBezTo>
                <a:cubicBezTo>
                  <a:pt x="8" y="1044"/>
                  <a:pt x="8" y="1043"/>
                  <a:pt x="8" y="1042"/>
                </a:cubicBezTo>
                <a:cubicBezTo>
                  <a:pt x="4" y="1042"/>
                  <a:pt x="4" y="1042"/>
                  <a:pt x="4" y="1042"/>
                </a:cubicBezTo>
                <a:cubicBezTo>
                  <a:pt x="6" y="1035"/>
                  <a:pt x="6" y="1035"/>
                  <a:pt x="6" y="1035"/>
                </a:cubicBezTo>
                <a:cubicBezTo>
                  <a:pt x="6" y="1014"/>
                  <a:pt x="6" y="1014"/>
                  <a:pt x="6" y="1014"/>
                </a:cubicBezTo>
                <a:cubicBezTo>
                  <a:pt x="7" y="1014"/>
                  <a:pt x="7" y="1014"/>
                  <a:pt x="7" y="1014"/>
                </a:cubicBezTo>
                <a:cubicBezTo>
                  <a:pt x="7" y="1010"/>
                  <a:pt x="7" y="1010"/>
                  <a:pt x="7" y="1010"/>
                </a:cubicBezTo>
                <a:cubicBezTo>
                  <a:pt x="8" y="1010"/>
                  <a:pt x="8" y="1010"/>
                  <a:pt x="8" y="1010"/>
                </a:cubicBezTo>
                <a:cubicBezTo>
                  <a:pt x="8" y="1009"/>
                  <a:pt x="8" y="1009"/>
                  <a:pt x="9" y="1008"/>
                </a:cubicBezTo>
                <a:cubicBezTo>
                  <a:pt x="9" y="1008"/>
                  <a:pt x="9" y="1007"/>
                  <a:pt x="9" y="1006"/>
                </a:cubicBezTo>
                <a:cubicBezTo>
                  <a:pt x="8" y="1006"/>
                  <a:pt x="8" y="1006"/>
                  <a:pt x="8" y="1006"/>
                </a:cubicBezTo>
                <a:cubicBezTo>
                  <a:pt x="6" y="970"/>
                  <a:pt x="6" y="970"/>
                  <a:pt x="6" y="970"/>
                </a:cubicBezTo>
                <a:cubicBezTo>
                  <a:pt x="7" y="970"/>
                  <a:pt x="7" y="970"/>
                  <a:pt x="7" y="970"/>
                </a:cubicBezTo>
                <a:cubicBezTo>
                  <a:pt x="7" y="969"/>
                  <a:pt x="7" y="969"/>
                  <a:pt x="7" y="969"/>
                </a:cubicBezTo>
                <a:cubicBezTo>
                  <a:pt x="5" y="969"/>
                  <a:pt x="5" y="969"/>
                  <a:pt x="5" y="969"/>
                </a:cubicBezTo>
                <a:cubicBezTo>
                  <a:pt x="5" y="947"/>
                  <a:pt x="5" y="947"/>
                  <a:pt x="5" y="947"/>
                </a:cubicBezTo>
                <a:cubicBezTo>
                  <a:pt x="6" y="947"/>
                  <a:pt x="6" y="947"/>
                  <a:pt x="6" y="947"/>
                </a:cubicBezTo>
                <a:cubicBezTo>
                  <a:pt x="6" y="945"/>
                  <a:pt x="6" y="945"/>
                  <a:pt x="6" y="945"/>
                </a:cubicBezTo>
                <a:cubicBezTo>
                  <a:pt x="5" y="945"/>
                  <a:pt x="5" y="945"/>
                  <a:pt x="5" y="945"/>
                </a:cubicBezTo>
                <a:cubicBezTo>
                  <a:pt x="5" y="931"/>
                  <a:pt x="5" y="931"/>
                  <a:pt x="5" y="931"/>
                </a:cubicBezTo>
                <a:cubicBezTo>
                  <a:pt x="6" y="931"/>
                  <a:pt x="6" y="931"/>
                  <a:pt x="6" y="931"/>
                </a:cubicBezTo>
                <a:cubicBezTo>
                  <a:pt x="6" y="923"/>
                  <a:pt x="6" y="923"/>
                  <a:pt x="6" y="923"/>
                </a:cubicBezTo>
                <a:cubicBezTo>
                  <a:pt x="7" y="923"/>
                  <a:pt x="7" y="923"/>
                  <a:pt x="7" y="923"/>
                </a:cubicBezTo>
                <a:cubicBezTo>
                  <a:pt x="7" y="921"/>
                  <a:pt x="7" y="921"/>
                  <a:pt x="7" y="921"/>
                </a:cubicBezTo>
                <a:cubicBezTo>
                  <a:pt x="8" y="921"/>
                  <a:pt x="8" y="921"/>
                  <a:pt x="8" y="921"/>
                </a:cubicBezTo>
                <a:cubicBezTo>
                  <a:pt x="7" y="897"/>
                  <a:pt x="7" y="897"/>
                  <a:pt x="7" y="897"/>
                </a:cubicBezTo>
                <a:cubicBezTo>
                  <a:pt x="9" y="896"/>
                  <a:pt x="9" y="896"/>
                  <a:pt x="9" y="896"/>
                </a:cubicBezTo>
                <a:cubicBezTo>
                  <a:pt x="7" y="882"/>
                  <a:pt x="7" y="882"/>
                  <a:pt x="7" y="882"/>
                </a:cubicBezTo>
                <a:cubicBezTo>
                  <a:pt x="11" y="878"/>
                  <a:pt x="11" y="878"/>
                  <a:pt x="11" y="878"/>
                </a:cubicBezTo>
                <a:cubicBezTo>
                  <a:pt x="11" y="876"/>
                  <a:pt x="11" y="871"/>
                  <a:pt x="11" y="868"/>
                </a:cubicBezTo>
                <a:cubicBezTo>
                  <a:pt x="10" y="868"/>
                  <a:pt x="10" y="868"/>
                  <a:pt x="10" y="868"/>
                </a:cubicBezTo>
                <a:cubicBezTo>
                  <a:pt x="10" y="864"/>
                  <a:pt x="10" y="864"/>
                  <a:pt x="10" y="864"/>
                </a:cubicBezTo>
                <a:cubicBezTo>
                  <a:pt x="9" y="864"/>
                  <a:pt x="9" y="864"/>
                  <a:pt x="9" y="864"/>
                </a:cubicBezTo>
                <a:cubicBezTo>
                  <a:pt x="9" y="853"/>
                  <a:pt x="9" y="853"/>
                  <a:pt x="9" y="853"/>
                </a:cubicBezTo>
                <a:cubicBezTo>
                  <a:pt x="7" y="852"/>
                  <a:pt x="7" y="852"/>
                  <a:pt x="7" y="852"/>
                </a:cubicBezTo>
                <a:cubicBezTo>
                  <a:pt x="7" y="850"/>
                  <a:pt x="7" y="850"/>
                  <a:pt x="7" y="850"/>
                </a:cubicBezTo>
                <a:cubicBezTo>
                  <a:pt x="6" y="850"/>
                  <a:pt x="6" y="850"/>
                  <a:pt x="6" y="850"/>
                </a:cubicBezTo>
                <a:cubicBezTo>
                  <a:pt x="4" y="846"/>
                  <a:pt x="4" y="846"/>
                  <a:pt x="4" y="846"/>
                </a:cubicBezTo>
                <a:cubicBezTo>
                  <a:pt x="3" y="842"/>
                  <a:pt x="4" y="837"/>
                  <a:pt x="6" y="830"/>
                </a:cubicBezTo>
                <a:cubicBezTo>
                  <a:pt x="6" y="830"/>
                  <a:pt x="6" y="830"/>
                  <a:pt x="6" y="830"/>
                </a:cubicBezTo>
                <a:cubicBezTo>
                  <a:pt x="7" y="823"/>
                  <a:pt x="7" y="823"/>
                  <a:pt x="7" y="823"/>
                </a:cubicBezTo>
                <a:cubicBezTo>
                  <a:pt x="6" y="822"/>
                  <a:pt x="6" y="820"/>
                  <a:pt x="6" y="818"/>
                </a:cubicBezTo>
                <a:cubicBezTo>
                  <a:pt x="7" y="813"/>
                  <a:pt x="7" y="813"/>
                  <a:pt x="7" y="813"/>
                </a:cubicBezTo>
                <a:cubicBezTo>
                  <a:pt x="7" y="813"/>
                  <a:pt x="7" y="813"/>
                  <a:pt x="7" y="813"/>
                </a:cubicBezTo>
                <a:cubicBezTo>
                  <a:pt x="7" y="805"/>
                  <a:pt x="7" y="805"/>
                  <a:pt x="7" y="805"/>
                </a:cubicBezTo>
                <a:cubicBezTo>
                  <a:pt x="8" y="805"/>
                  <a:pt x="8" y="805"/>
                  <a:pt x="8" y="805"/>
                </a:cubicBezTo>
                <a:cubicBezTo>
                  <a:pt x="4" y="774"/>
                  <a:pt x="4" y="774"/>
                  <a:pt x="4" y="774"/>
                </a:cubicBezTo>
                <a:cubicBezTo>
                  <a:pt x="8" y="774"/>
                  <a:pt x="8" y="774"/>
                  <a:pt x="8" y="774"/>
                </a:cubicBezTo>
                <a:cubicBezTo>
                  <a:pt x="4" y="762"/>
                  <a:pt x="4" y="762"/>
                  <a:pt x="4" y="762"/>
                </a:cubicBezTo>
                <a:cubicBezTo>
                  <a:pt x="7" y="762"/>
                  <a:pt x="7" y="762"/>
                  <a:pt x="7" y="762"/>
                </a:cubicBezTo>
                <a:cubicBezTo>
                  <a:pt x="7" y="758"/>
                  <a:pt x="7" y="758"/>
                  <a:pt x="7" y="758"/>
                </a:cubicBezTo>
                <a:cubicBezTo>
                  <a:pt x="9" y="758"/>
                  <a:pt x="9" y="758"/>
                  <a:pt x="9" y="758"/>
                </a:cubicBezTo>
                <a:cubicBezTo>
                  <a:pt x="9" y="756"/>
                  <a:pt x="9" y="756"/>
                  <a:pt x="9" y="756"/>
                </a:cubicBezTo>
                <a:cubicBezTo>
                  <a:pt x="9" y="743"/>
                  <a:pt x="7" y="737"/>
                  <a:pt x="4" y="727"/>
                </a:cubicBezTo>
                <a:cubicBezTo>
                  <a:pt x="3" y="723"/>
                  <a:pt x="3" y="723"/>
                  <a:pt x="3" y="723"/>
                </a:cubicBezTo>
                <a:cubicBezTo>
                  <a:pt x="6" y="721"/>
                  <a:pt x="6" y="721"/>
                  <a:pt x="6" y="721"/>
                </a:cubicBezTo>
                <a:cubicBezTo>
                  <a:pt x="6" y="716"/>
                  <a:pt x="6" y="716"/>
                  <a:pt x="6" y="716"/>
                </a:cubicBezTo>
                <a:cubicBezTo>
                  <a:pt x="6" y="711"/>
                  <a:pt x="6" y="704"/>
                  <a:pt x="10" y="700"/>
                </a:cubicBezTo>
                <a:cubicBezTo>
                  <a:pt x="10" y="696"/>
                  <a:pt x="10" y="696"/>
                  <a:pt x="10" y="696"/>
                </a:cubicBezTo>
                <a:cubicBezTo>
                  <a:pt x="10" y="696"/>
                  <a:pt x="10" y="696"/>
                  <a:pt x="10" y="696"/>
                </a:cubicBezTo>
                <a:cubicBezTo>
                  <a:pt x="10" y="685"/>
                  <a:pt x="10" y="685"/>
                  <a:pt x="10" y="685"/>
                </a:cubicBezTo>
                <a:cubicBezTo>
                  <a:pt x="9" y="685"/>
                  <a:pt x="9" y="685"/>
                  <a:pt x="9" y="685"/>
                </a:cubicBezTo>
                <a:cubicBezTo>
                  <a:pt x="9" y="680"/>
                  <a:pt x="9" y="680"/>
                  <a:pt x="9" y="680"/>
                </a:cubicBezTo>
                <a:cubicBezTo>
                  <a:pt x="7" y="680"/>
                  <a:pt x="7" y="680"/>
                  <a:pt x="7" y="680"/>
                </a:cubicBezTo>
                <a:cubicBezTo>
                  <a:pt x="8" y="672"/>
                  <a:pt x="8" y="672"/>
                  <a:pt x="8" y="672"/>
                </a:cubicBezTo>
                <a:cubicBezTo>
                  <a:pt x="7" y="672"/>
                  <a:pt x="7" y="672"/>
                  <a:pt x="7" y="672"/>
                </a:cubicBezTo>
                <a:cubicBezTo>
                  <a:pt x="7" y="656"/>
                  <a:pt x="7" y="656"/>
                  <a:pt x="7" y="656"/>
                </a:cubicBezTo>
                <a:cubicBezTo>
                  <a:pt x="6" y="652"/>
                  <a:pt x="6" y="652"/>
                  <a:pt x="6" y="652"/>
                </a:cubicBezTo>
                <a:cubicBezTo>
                  <a:pt x="5" y="648"/>
                  <a:pt x="6" y="643"/>
                  <a:pt x="7" y="640"/>
                </a:cubicBezTo>
                <a:cubicBezTo>
                  <a:pt x="7" y="639"/>
                  <a:pt x="7" y="638"/>
                  <a:pt x="7" y="638"/>
                </a:cubicBezTo>
                <a:cubicBezTo>
                  <a:pt x="5" y="624"/>
                  <a:pt x="5" y="624"/>
                  <a:pt x="5" y="624"/>
                </a:cubicBezTo>
                <a:cubicBezTo>
                  <a:pt x="7" y="624"/>
                  <a:pt x="7" y="624"/>
                  <a:pt x="7" y="624"/>
                </a:cubicBezTo>
                <a:cubicBezTo>
                  <a:pt x="7" y="620"/>
                  <a:pt x="7" y="620"/>
                  <a:pt x="7" y="620"/>
                </a:cubicBezTo>
                <a:cubicBezTo>
                  <a:pt x="9" y="620"/>
                  <a:pt x="9" y="620"/>
                  <a:pt x="9" y="620"/>
                </a:cubicBezTo>
                <a:cubicBezTo>
                  <a:pt x="9" y="614"/>
                  <a:pt x="9" y="614"/>
                  <a:pt x="9" y="614"/>
                </a:cubicBezTo>
                <a:cubicBezTo>
                  <a:pt x="8" y="614"/>
                  <a:pt x="8" y="614"/>
                  <a:pt x="8" y="614"/>
                </a:cubicBezTo>
                <a:cubicBezTo>
                  <a:pt x="9" y="601"/>
                  <a:pt x="9" y="601"/>
                  <a:pt x="9" y="601"/>
                </a:cubicBezTo>
                <a:cubicBezTo>
                  <a:pt x="9" y="601"/>
                  <a:pt x="9" y="601"/>
                  <a:pt x="9" y="601"/>
                </a:cubicBezTo>
                <a:cubicBezTo>
                  <a:pt x="7" y="578"/>
                  <a:pt x="7" y="578"/>
                  <a:pt x="7" y="578"/>
                </a:cubicBezTo>
                <a:cubicBezTo>
                  <a:pt x="5" y="573"/>
                  <a:pt x="5" y="573"/>
                  <a:pt x="5" y="573"/>
                </a:cubicBezTo>
                <a:cubicBezTo>
                  <a:pt x="8" y="573"/>
                  <a:pt x="8" y="573"/>
                  <a:pt x="8" y="573"/>
                </a:cubicBezTo>
                <a:cubicBezTo>
                  <a:pt x="8" y="571"/>
                  <a:pt x="8" y="568"/>
                  <a:pt x="8" y="566"/>
                </a:cubicBezTo>
                <a:cubicBezTo>
                  <a:pt x="8" y="564"/>
                  <a:pt x="9" y="561"/>
                  <a:pt x="8" y="561"/>
                </a:cubicBezTo>
                <a:cubicBezTo>
                  <a:pt x="8" y="559"/>
                  <a:pt x="8" y="559"/>
                  <a:pt x="8" y="559"/>
                </a:cubicBezTo>
                <a:cubicBezTo>
                  <a:pt x="7" y="553"/>
                  <a:pt x="7" y="553"/>
                  <a:pt x="7" y="553"/>
                </a:cubicBezTo>
                <a:cubicBezTo>
                  <a:pt x="10" y="551"/>
                  <a:pt x="10" y="551"/>
                  <a:pt x="10" y="551"/>
                </a:cubicBezTo>
                <a:cubicBezTo>
                  <a:pt x="10" y="548"/>
                  <a:pt x="10" y="548"/>
                  <a:pt x="10" y="548"/>
                </a:cubicBezTo>
                <a:cubicBezTo>
                  <a:pt x="9" y="546"/>
                  <a:pt x="10" y="544"/>
                  <a:pt x="10" y="543"/>
                </a:cubicBezTo>
                <a:cubicBezTo>
                  <a:pt x="6" y="520"/>
                  <a:pt x="6" y="520"/>
                  <a:pt x="6" y="520"/>
                </a:cubicBezTo>
                <a:cubicBezTo>
                  <a:pt x="2" y="520"/>
                  <a:pt x="2" y="520"/>
                  <a:pt x="2" y="520"/>
                </a:cubicBezTo>
                <a:cubicBezTo>
                  <a:pt x="6" y="505"/>
                  <a:pt x="6" y="505"/>
                  <a:pt x="6" y="505"/>
                </a:cubicBezTo>
                <a:cubicBezTo>
                  <a:pt x="6" y="486"/>
                  <a:pt x="6" y="486"/>
                  <a:pt x="6" y="486"/>
                </a:cubicBezTo>
                <a:cubicBezTo>
                  <a:pt x="7" y="482"/>
                  <a:pt x="7" y="477"/>
                  <a:pt x="7" y="471"/>
                </a:cubicBezTo>
                <a:cubicBezTo>
                  <a:pt x="7" y="468"/>
                  <a:pt x="7" y="465"/>
                  <a:pt x="7" y="462"/>
                </a:cubicBezTo>
                <a:cubicBezTo>
                  <a:pt x="4" y="462"/>
                  <a:pt x="4" y="462"/>
                  <a:pt x="4" y="462"/>
                </a:cubicBezTo>
                <a:cubicBezTo>
                  <a:pt x="5" y="456"/>
                  <a:pt x="5" y="456"/>
                  <a:pt x="5" y="456"/>
                </a:cubicBezTo>
                <a:cubicBezTo>
                  <a:pt x="5" y="454"/>
                  <a:pt x="6" y="453"/>
                  <a:pt x="6" y="452"/>
                </a:cubicBezTo>
                <a:cubicBezTo>
                  <a:pt x="6" y="451"/>
                  <a:pt x="6" y="451"/>
                  <a:pt x="6" y="450"/>
                </a:cubicBezTo>
                <a:cubicBezTo>
                  <a:pt x="5" y="448"/>
                  <a:pt x="5" y="445"/>
                  <a:pt x="5" y="443"/>
                </a:cubicBezTo>
                <a:cubicBezTo>
                  <a:pt x="6" y="441"/>
                  <a:pt x="6" y="441"/>
                  <a:pt x="6" y="441"/>
                </a:cubicBezTo>
                <a:cubicBezTo>
                  <a:pt x="7" y="440"/>
                  <a:pt x="7" y="440"/>
                  <a:pt x="7" y="440"/>
                </a:cubicBezTo>
                <a:cubicBezTo>
                  <a:pt x="7" y="434"/>
                  <a:pt x="7" y="434"/>
                  <a:pt x="7" y="434"/>
                </a:cubicBezTo>
                <a:cubicBezTo>
                  <a:pt x="9" y="434"/>
                  <a:pt x="9" y="434"/>
                  <a:pt x="9" y="434"/>
                </a:cubicBezTo>
                <a:cubicBezTo>
                  <a:pt x="9" y="428"/>
                  <a:pt x="9" y="428"/>
                  <a:pt x="9" y="428"/>
                </a:cubicBezTo>
                <a:cubicBezTo>
                  <a:pt x="7" y="428"/>
                  <a:pt x="7" y="428"/>
                  <a:pt x="7" y="428"/>
                </a:cubicBezTo>
                <a:cubicBezTo>
                  <a:pt x="7" y="421"/>
                  <a:pt x="7" y="421"/>
                  <a:pt x="7" y="421"/>
                </a:cubicBezTo>
                <a:cubicBezTo>
                  <a:pt x="6" y="421"/>
                  <a:pt x="6" y="421"/>
                  <a:pt x="6" y="421"/>
                </a:cubicBezTo>
                <a:cubicBezTo>
                  <a:pt x="6" y="414"/>
                  <a:pt x="6" y="414"/>
                  <a:pt x="6" y="414"/>
                </a:cubicBezTo>
                <a:cubicBezTo>
                  <a:pt x="5" y="410"/>
                  <a:pt x="5" y="410"/>
                  <a:pt x="5" y="410"/>
                </a:cubicBezTo>
                <a:cubicBezTo>
                  <a:pt x="5" y="410"/>
                  <a:pt x="5" y="409"/>
                  <a:pt x="5" y="409"/>
                </a:cubicBezTo>
                <a:cubicBezTo>
                  <a:pt x="5" y="409"/>
                  <a:pt x="5" y="409"/>
                  <a:pt x="5" y="409"/>
                </a:cubicBezTo>
                <a:cubicBezTo>
                  <a:pt x="5" y="408"/>
                  <a:pt x="5" y="407"/>
                  <a:pt x="5" y="406"/>
                </a:cubicBezTo>
                <a:cubicBezTo>
                  <a:pt x="5" y="404"/>
                  <a:pt x="5" y="404"/>
                  <a:pt x="5" y="404"/>
                </a:cubicBezTo>
                <a:cubicBezTo>
                  <a:pt x="4" y="404"/>
                  <a:pt x="4" y="404"/>
                  <a:pt x="4" y="404"/>
                </a:cubicBezTo>
                <a:cubicBezTo>
                  <a:pt x="4" y="390"/>
                  <a:pt x="4" y="390"/>
                  <a:pt x="4" y="390"/>
                </a:cubicBezTo>
                <a:cubicBezTo>
                  <a:pt x="5" y="390"/>
                  <a:pt x="5" y="390"/>
                  <a:pt x="5" y="390"/>
                </a:cubicBezTo>
                <a:cubicBezTo>
                  <a:pt x="5" y="387"/>
                  <a:pt x="5" y="387"/>
                  <a:pt x="5" y="387"/>
                </a:cubicBezTo>
                <a:cubicBezTo>
                  <a:pt x="6" y="387"/>
                  <a:pt x="6" y="387"/>
                  <a:pt x="6" y="387"/>
                </a:cubicBezTo>
                <a:cubicBezTo>
                  <a:pt x="6" y="383"/>
                  <a:pt x="6" y="383"/>
                  <a:pt x="6" y="383"/>
                </a:cubicBezTo>
                <a:cubicBezTo>
                  <a:pt x="6" y="381"/>
                  <a:pt x="6" y="380"/>
                  <a:pt x="6" y="379"/>
                </a:cubicBezTo>
                <a:cubicBezTo>
                  <a:pt x="5" y="374"/>
                  <a:pt x="6" y="371"/>
                  <a:pt x="7" y="368"/>
                </a:cubicBezTo>
                <a:cubicBezTo>
                  <a:pt x="7" y="366"/>
                  <a:pt x="7" y="366"/>
                  <a:pt x="7" y="366"/>
                </a:cubicBezTo>
                <a:cubicBezTo>
                  <a:pt x="9" y="365"/>
                  <a:pt x="9" y="365"/>
                  <a:pt x="9" y="365"/>
                </a:cubicBezTo>
                <a:cubicBezTo>
                  <a:pt x="9" y="347"/>
                  <a:pt x="9" y="347"/>
                  <a:pt x="9" y="347"/>
                </a:cubicBezTo>
                <a:cubicBezTo>
                  <a:pt x="9" y="347"/>
                  <a:pt x="8" y="346"/>
                  <a:pt x="8" y="346"/>
                </a:cubicBezTo>
                <a:cubicBezTo>
                  <a:pt x="7" y="341"/>
                  <a:pt x="6" y="337"/>
                  <a:pt x="6" y="334"/>
                </a:cubicBezTo>
                <a:cubicBezTo>
                  <a:pt x="7" y="330"/>
                  <a:pt x="7" y="330"/>
                  <a:pt x="7" y="330"/>
                </a:cubicBezTo>
                <a:cubicBezTo>
                  <a:pt x="7" y="325"/>
                  <a:pt x="7" y="325"/>
                  <a:pt x="7" y="325"/>
                </a:cubicBezTo>
                <a:cubicBezTo>
                  <a:pt x="9" y="325"/>
                  <a:pt x="9" y="325"/>
                  <a:pt x="9" y="325"/>
                </a:cubicBezTo>
                <a:cubicBezTo>
                  <a:pt x="9" y="312"/>
                  <a:pt x="9" y="312"/>
                  <a:pt x="9" y="312"/>
                </a:cubicBezTo>
                <a:cubicBezTo>
                  <a:pt x="7" y="312"/>
                  <a:pt x="7" y="312"/>
                  <a:pt x="7" y="312"/>
                </a:cubicBezTo>
                <a:cubicBezTo>
                  <a:pt x="7" y="299"/>
                  <a:pt x="7" y="299"/>
                  <a:pt x="7" y="299"/>
                </a:cubicBezTo>
                <a:cubicBezTo>
                  <a:pt x="9" y="299"/>
                  <a:pt x="9" y="299"/>
                  <a:pt x="9" y="299"/>
                </a:cubicBezTo>
                <a:cubicBezTo>
                  <a:pt x="9" y="295"/>
                  <a:pt x="9" y="295"/>
                  <a:pt x="9" y="295"/>
                </a:cubicBezTo>
                <a:cubicBezTo>
                  <a:pt x="9" y="294"/>
                  <a:pt x="9" y="294"/>
                  <a:pt x="9" y="294"/>
                </a:cubicBezTo>
                <a:cubicBezTo>
                  <a:pt x="9" y="283"/>
                  <a:pt x="9" y="283"/>
                  <a:pt x="9" y="283"/>
                </a:cubicBezTo>
                <a:cubicBezTo>
                  <a:pt x="7" y="283"/>
                  <a:pt x="7" y="283"/>
                  <a:pt x="7" y="283"/>
                </a:cubicBezTo>
                <a:cubicBezTo>
                  <a:pt x="7" y="271"/>
                  <a:pt x="7" y="271"/>
                  <a:pt x="7" y="271"/>
                </a:cubicBezTo>
                <a:cubicBezTo>
                  <a:pt x="7" y="271"/>
                  <a:pt x="7" y="271"/>
                  <a:pt x="7" y="271"/>
                </a:cubicBezTo>
                <a:cubicBezTo>
                  <a:pt x="5" y="250"/>
                  <a:pt x="5" y="250"/>
                  <a:pt x="5" y="250"/>
                </a:cubicBezTo>
                <a:cubicBezTo>
                  <a:pt x="9" y="248"/>
                  <a:pt x="9" y="248"/>
                  <a:pt x="9" y="248"/>
                </a:cubicBezTo>
                <a:cubicBezTo>
                  <a:pt x="9" y="246"/>
                  <a:pt x="9" y="241"/>
                  <a:pt x="9" y="237"/>
                </a:cubicBezTo>
                <a:cubicBezTo>
                  <a:pt x="7" y="237"/>
                  <a:pt x="7" y="237"/>
                  <a:pt x="7" y="237"/>
                </a:cubicBezTo>
                <a:cubicBezTo>
                  <a:pt x="7" y="224"/>
                  <a:pt x="7" y="224"/>
                  <a:pt x="7" y="224"/>
                </a:cubicBezTo>
                <a:cubicBezTo>
                  <a:pt x="9" y="224"/>
                  <a:pt x="9" y="224"/>
                  <a:pt x="9" y="224"/>
                </a:cubicBezTo>
                <a:cubicBezTo>
                  <a:pt x="9" y="218"/>
                  <a:pt x="9" y="218"/>
                  <a:pt x="9" y="218"/>
                </a:cubicBezTo>
                <a:cubicBezTo>
                  <a:pt x="5" y="195"/>
                  <a:pt x="5" y="195"/>
                  <a:pt x="5" y="195"/>
                </a:cubicBezTo>
                <a:cubicBezTo>
                  <a:pt x="7" y="195"/>
                  <a:pt x="7" y="195"/>
                  <a:pt x="7" y="195"/>
                </a:cubicBezTo>
                <a:cubicBezTo>
                  <a:pt x="7" y="192"/>
                  <a:pt x="7" y="192"/>
                  <a:pt x="7" y="192"/>
                </a:cubicBezTo>
                <a:cubicBezTo>
                  <a:pt x="6" y="185"/>
                  <a:pt x="6" y="185"/>
                  <a:pt x="6" y="185"/>
                </a:cubicBezTo>
                <a:cubicBezTo>
                  <a:pt x="8" y="185"/>
                  <a:pt x="8" y="185"/>
                  <a:pt x="8" y="185"/>
                </a:cubicBezTo>
                <a:cubicBezTo>
                  <a:pt x="7" y="179"/>
                  <a:pt x="7" y="179"/>
                  <a:pt x="7" y="179"/>
                </a:cubicBezTo>
                <a:cubicBezTo>
                  <a:pt x="3" y="179"/>
                  <a:pt x="3" y="179"/>
                  <a:pt x="3" y="179"/>
                </a:cubicBezTo>
                <a:cubicBezTo>
                  <a:pt x="5" y="172"/>
                  <a:pt x="5" y="172"/>
                  <a:pt x="5" y="172"/>
                </a:cubicBezTo>
                <a:cubicBezTo>
                  <a:pt x="5" y="145"/>
                  <a:pt x="5" y="145"/>
                  <a:pt x="5" y="145"/>
                </a:cubicBezTo>
                <a:cubicBezTo>
                  <a:pt x="5" y="145"/>
                  <a:pt x="5" y="145"/>
                  <a:pt x="5" y="145"/>
                </a:cubicBezTo>
                <a:cubicBezTo>
                  <a:pt x="5" y="141"/>
                  <a:pt x="5" y="141"/>
                  <a:pt x="5" y="141"/>
                </a:cubicBezTo>
                <a:cubicBezTo>
                  <a:pt x="2" y="135"/>
                  <a:pt x="2" y="135"/>
                  <a:pt x="2" y="135"/>
                </a:cubicBezTo>
                <a:cubicBezTo>
                  <a:pt x="4" y="135"/>
                  <a:pt x="4" y="135"/>
                  <a:pt x="4" y="135"/>
                </a:cubicBezTo>
                <a:cubicBezTo>
                  <a:pt x="4" y="133"/>
                  <a:pt x="4" y="133"/>
                  <a:pt x="4" y="133"/>
                </a:cubicBezTo>
                <a:cubicBezTo>
                  <a:pt x="4" y="133"/>
                  <a:pt x="4" y="133"/>
                  <a:pt x="4" y="133"/>
                </a:cubicBezTo>
                <a:cubicBezTo>
                  <a:pt x="5" y="127"/>
                  <a:pt x="5" y="127"/>
                  <a:pt x="5" y="127"/>
                </a:cubicBezTo>
                <a:cubicBezTo>
                  <a:pt x="5" y="125"/>
                  <a:pt x="5" y="125"/>
                  <a:pt x="5" y="125"/>
                </a:cubicBezTo>
                <a:cubicBezTo>
                  <a:pt x="4" y="125"/>
                  <a:pt x="4" y="125"/>
                  <a:pt x="4" y="125"/>
                </a:cubicBezTo>
                <a:cubicBezTo>
                  <a:pt x="4" y="112"/>
                  <a:pt x="4" y="112"/>
                  <a:pt x="4" y="112"/>
                </a:cubicBezTo>
                <a:cubicBezTo>
                  <a:pt x="5" y="112"/>
                  <a:pt x="5" y="112"/>
                  <a:pt x="5" y="112"/>
                </a:cubicBezTo>
                <a:cubicBezTo>
                  <a:pt x="5" y="112"/>
                  <a:pt x="5" y="112"/>
                  <a:pt x="5" y="112"/>
                </a:cubicBezTo>
                <a:cubicBezTo>
                  <a:pt x="5" y="111"/>
                  <a:pt x="5" y="111"/>
                  <a:pt x="5" y="111"/>
                </a:cubicBezTo>
                <a:cubicBezTo>
                  <a:pt x="6" y="110"/>
                  <a:pt x="6" y="110"/>
                  <a:pt x="6" y="109"/>
                </a:cubicBezTo>
                <a:cubicBezTo>
                  <a:pt x="6" y="109"/>
                  <a:pt x="6" y="109"/>
                  <a:pt x="6" y="109"/>
                </a:cubicBezTo>
                <a:cubicBezTo>
                  <a:pt x="6" y="107"/>
                  <a:pt x="6" y="107"/>
                  <a:pt x="6" y="107"/>
                </a:cubicBezTo>
                <a:cubicBezTo>
                  <a:pt x="3" y="107"/>
                  <a:pt x="3" y="107"/>
                  <a:pt x="3" y="107"/>
                </a:cubicBezTo>
                <a:cubicBezTo>
                  <a:pt x="5" y="100"/>
                  <a:pt x="5" y="100"/>
                  <a:pt x="5" y="100"/>
                </a:cubicBezTo>
                <a:cubicBezTo>
                  <a:pt x="4" y="100"/>
                  <a:pt x="4" y="100"/>
                  <a:pt x="4" y="100"/>
                </a:cubicBezTo>
                <a:cubicBezTo>
                  <a:pt x="4" y="93"/>
                  <a:pt x="4" y="93"/>
                  <a:pt x="4" y="93"/>
                </a:cubicBezTo>
                <a:cubicBezTo>
                  <a:pt x="3" y="93"/>
                  <a:pt x="3" y="93"/>
                  <a:pt x="3" y="93"/>
                </a:cubicBezTo>
                <a:cubicBezTo>
                  <a:pt x="4" y="90"/>
                  <a:pt x="4" y="90"/>
                  <a:pt x="4" y="90"/>
                </a:cubicBezTo>
                <a:cubicBezTo>
                  <a:pt x="4" y="87"/>
                  <a:pt x="4" y="87"/>
                  <a:pt x="4" y="87"/>
                </a:cubicBezTo>
                <a:cubicBezTo>
                  <a:pt x="5" y="87"/>
                  <a:pt x="5" y="87"/>
                  <a:pt x="5" y="87"/>
                </a:cubicBezTo>
                <a:cubicBezTo>
                  <a:pt x="6" y="79"/>
                  <a:pt x="6" y="79"/>
                  <a:pt x="6" y="79"/>
                </a:cubicBezTo>
                <a:cubicBezTo>
                  <a:pt x="8" y="78"/>
                  <a:pt x="8" y="78"/>
                  <a:pt x="8" y="78"/>
                </a:cubicBezTo>
                <a:cubicBezTo>
                  <a:pt x="8" y="77"/>
                  <a:pt x="8" y="75"/>
                  <a:pt x="7" y="74"/>
                </a:cubicBezTo>
                <a:cubicBezTo>
                  <a:pt x="7" y="70"/>
                  <a:pt x="6" y="64"/>
                  <a:pt x="8" y="58"/>
                </a:cubicBezTo>
                <a:cubicBezTo>
                  <a:pt x="9" y="55"/>
                  <a:pt x="9" y="55"/>
                  <a:pt x="9" y="55"/>
                </a:cubicBezTo>
                <a:cubicBezTo>
                  <a:pt x="9" y="52"/>
                  <a:pt x="9" y="52"/>
                  <a:pt x="9" y="52"/>
                </a:cubicBezTo>
                <a:cubicBezTo>
                  <a:pt x="7" y="49"/>
                  <a:pt x="7" y="47"/>
                  <a:pt x="8" y="46"/>
                </a:cubicBezTo>
                <a:cubicBezTo>
                  <a:pt x="8" y="42"/>
                  <a:pt x="8" y="42"/>
                  <a:pt x="8" y="42"/>
                </a:cubicBezTo>
                <a:cubicBezTo>
                  <a:pt x="8" y="28"/>
                  <a:pt x="8" y="28"/>
                  <a:pt x="8" y="28"/>
                </a:cubicBezTo>
                <a:cubicBezTo>
                  <a:pt x="6" y="28"/>
                  <a:pt x="6" y="28"/>
                  <a:pt x="6" y="28"/>
                </a:cubicBezTo>
                <a:cubicBezTo>
                  <a:pt x="6" y="25"/>
                  <a:pt x="6" y="25"/>
                  <a:pt x="6" y="25"/>
                </a:cubicBezTo>
                <a:cubicBezTo>
                  <a:pt x="3" y="25"/>
                  <a:pt x="3" y="25"/>
                  <a:pt x="3" y="25"/>
                </a:cubicBezTo>
                <a:cubicBezTo>
                  <a:pt x="7" y="13"/>
                  <a:pt x="7" y="13"/>
                  <a:pt x="7" y="13"/>
                </a:cubicBezTo>
                <a:cubicBezTo>
                  <a:pt x="7" y="12"/>
                  <a:pt x="7" y="12"/>
                  <a:pt x="7" y="12"/>
                </a:cubicBezTo>
                <a:cubicBezTo>
                  <a:pt x="7" y="12"/>
                  <a:pt x="7" y="12"/>
                  <a:pt x="7" y="12"/>
                </a:cubicBezTo>
                <a:cubicBezTo>
                  <a:pt x="8" y="9"/>
                  <a:pt x="8" y="9"/>
                  <a:pt x="8" y="9"/>
                </a:cubicBezTo>
                <a:cubicBezTo>
                  <a:pt x="12" y="11"/>
                  <a:pt x="12" y="11"/>
                  <a:pt x="12" y="11"/>
                </a:cubicBezTo>
                <a:cubicBezTo>
                  <a:pt x="13" y="11"/>
                  <a:pt x="14" y="11"/>
                  <a:pt x="14" y="11"/>
                </a:cubicBezTo>
                <a:cubicBezTo>
                  <a:pt x="15" y="9"/>
                  <a:pt x="15" y="9"/>
                  <a:pt x="15" y="9"/>
                </a:cubicBezTo>
                <a:cubicBezTo>
                  <a:pt x="25" y="9"/>
                  <a:pt x="25" y="9"/>
                  <a:pt x="25" y="9"/>
                </a:cubicBezTo>
                <a:cubicBezTo>
                  <a:pt x="32" y="6"/>
                  <a:pt x="32" y="6"/>
                  <a:pt x="32" y="6"/>
                </a:cubicBezTo>
                <a:cubicBezTo>
                  <a:pt x="32" y="8"/>
                  <a:pt x="32" y="8"/>
                  <a:pt x="32" y="8"/>
                </a:cubicBezTo>
                <a:cubicBezTo>
                  <a:pt x="42" y="8"/>
                  <a:pt x="42" y="8"/>
                  <a:pt x="42" y="8"/>
                </a:cubicBezTo>
                <a:cubicBezTo>
                  <a:pt x="42" y="9"/>
                  <a:pt x="42" y="9"/>
                  <a:pt x="42" y="9"/>
                </a:cubicBezTo>
                <a:cubicBezTo>
                  <a:pt x="52" y="9"/>
                  <a:pt x="52" y="9"/>
                  <a:pt x="52" y="9"/>
                </a:cubicBezTo>
                <a:cubicBezTo>
                  <a:pt x="52" y="11"/>
                  <a:pt x="52" y="11"/>
                  <a:pt x="52" y="11"/>
                </a:cubicBezTo>
                <a:cubicBezTo>
                  <a:pt x="59" y="11"/>
                  <a:pt x="59" y="11"/>
                  <a:pt x="59" y="11"/>
                </a:cubicBezTo>
                <a:cubicBezTo>
                  <a:pt x="59" y="12"/>
                  <a:pt x="59" y="12"/>
                  <a:pt x="59" y="12"/>
                </a:cubicBezTo>
                <a:cubicBezTo>
                  <a:pt x="61" y="12"/>
                  <a:pt x="63" y="12"/>
                  <a:pt x="66" y="11"/>
                </a:cubicBezTo>
                <a:cubicBezTo>
                  <a:pt x="71" y="9"/>
                  <a:pt x="71" y="9"/>
                  <a:pt x="71" y="9"/>
                </a:cubicBezTo>
                <a:cubicBezTo>
                  <a:pt x="72" y="11"/>
                  <a:pt x="72" y="11"/>
                  <a:pt x="72" y="11"/>
                </a:cubicBezTo>
                <a:cubicBezTo>
                  <a:pt x="72" y="11"/>
                  <a:pt x="72" y="11"/>
                  <a:pt x="72" y="11"/>
                </a:cubicBezTo>
                <a:cubicBezTo>
                  <a:pt x="89" y="11"/>
                  <a:pt x="89" y="11"/>
                  <a:pt x="89" y="11"/>
                </a:cubicBezTo>
                <a:cubicBezTo>
                  <a:pt x="89" y="12"/>
                  <a:pt x="89" y="12"/>
                  <a:pt x="89" y="12"/>
                </a:cubicBezTo>
                <a:cubicBezTo>
                  <a:pt x="91" y="12"/>
                  <a:pt x="93" y="13"/>
                  <a:pt x="95" y="13"/>
                </a:cubicBezTo>
                <a:cubicBezTo>
                  <a:pt x="97" y="13"/>
                  <a:pt x="99" y="13"/>
                  <a:pt x="102" y="13"/>
                </a:cubicBezTo>
                <a:cubicBezTo>
                  <a:pt x="104" y="13"/>
                  <a:pt x="104" y="13"/>
                  <a:pt x="104" y="13"/>
                </a:cubicBezTo>
                <a:cubicBezTo>
                  <a:pt x="106" y="10"/>
                  <a:pt x="106" y="10"/>
                  <a:pt x="106" y="10"/>
                </a:cubicBezTo>
                <a:cubicBezTo>
                  <a:pt x="106" y="8"/>
                  <a:pt x="106" y="8"/>
                  <a:pt x="106" y="8"/>
                </a:cubicBezTo>
                <a:cubicBezTo>
                  <a:pt x="120" y="8"/>
                  <a:pt x="120" y="8"/>
                  <a:pt x="120" y="8"/>
                </a:cubicBezTo>
                <a:cubicBezTo>
                  <a:pt x="120" y="8"/>
                  <a:pt x="120" y="8"/>
                  <a:pt x="120" y="8"/>
                </a:cubicBezTo>
                <a:cubicBezTo>
                  <a:pt x="121" y="8"/>
                  <a:pt x="121" y="8"/>
                  <a:pt x="121" y="8"/>
                </a:cubicBezTo>
                <a:cubicBezTo>
                  <a:pt x="124" y="7"/>
                  <a:pt x="124" y="7"/>
                  <a:pt x="124" y="7"/>
                </a:cubicBezTo>
                <a:cubicBezTo>
                  <a:pt x="125" y="8"/>
                  <a:pt x="125" y="8"/>
                  <a:pt x="125" y="8"/>
                </a:cubicBezTo>
                <a:cubicBezTo>
                  <a:pt x="126" y="8"/>
                  <a:pt x="126" y="8"/>
                  <a:pt x="126" y="8"/>
                </a:cubicBezTo>
                <a:cubicBezTo>
                  <a:pt x="128" y="8"/>
                  <a:pt x="129" y="9"/>
                  <a:pt x="130" y="10"/>
                </a:cubicBezTo>
                <a:cubicBezTo>
                  <a:pt x="135" y="8"/>
                  <a:pt x="135" y="8"/>
                  <a:pt x="135" y="8"/>
                </a:cubicBezTo>
                <a:cubicBezTo>
                  <a:pt x="136" y="11"/>
                  <a:pt x="136" y="11"/>
                  <a:pt x="136" y="11"/>
                </a:cubicBezTo>
                <a:cubicBezTo>
                  <a:pt x="138" y="11"/>
                  <a:pt x="139" y="11"/>
                  <a:pt x="139" y="12"/>
                </a:cubicBezTo>
                <a:cubicBezTo>
                  <a:pt x="140" y="12"/>
                  <a:pt x="140" y="12"/>
                  <a:pt x="140" y="12"/>
                </a:cubicBezTo>
                <a:cubicBezTo>
                  <a:pt x="141" y="11"/>
                  <a:pt x="141" y="11"/>
                  <a:pt x="142" y="11"/>
                </a:cubicBezTo>
                <a:cubicBezTo>
                  <a:pt x="142" y="11"/>
                  <a:pt x="142" y="11"/>
                  <a:pt x="142" y="11"/>
                </a:cubicBezTo>
                <a:cubicBezTo>
                  <a:pt x="144" y="11"/>
                  <a:pt x="144" y="11"/>
                  <a:pt x="144" y="11"/>
                </a:cubicBezTo>
                <a:cubicBezTo>
                  <a:pt x="144" y="11"/>
                  <a:pt x="145" y="11"/>
                  <a:pt x="146" y="11"/>
                </a:cubicBezTo>
                <a:cubicBezTo>
                  <a:pt x="152" y="11"/>
                  <a:pt x="152" y="11"/>
                  <a:pt x="152" y="11"/>
                </a:cubicBezTo>
                <a:cubicBezTo>
                  <a:pt x="152" y="11"/>
                  <a:pt x="152" y="10"/>
                  <a:pt x="153" y="10"/>
                </a:cubicBezTo>
                <a:cubicBezTo>
                  <a:pt x="153" y="9"/>
                  <a:pt x="153" y="9"/>
                  <a:pt x="153" y="9"/>
                </a:cubicBezTo>
                <a:cubicBezTo>
                  <a:pt x="159" y="9"/>
                  <a:pt x="159" y="9"/>
                  <a:pt x="159" y="9"/>
                </a:cubicBezTo>
                <a:cubicBezTo>
                  <a:pt x="160" y="10"/>
                  <a:pt x="162" y="10"/>
                  <a:pt x="163" y="10"/>
                </a:cubicBezTo>
                <a:cubicBezTo>
                  <a:pt x="163" y="11"/>
                  <a:pt x="164" y="11"/>
                  <a:pt x="164" y="11"/>
                </a:cubicBezTo>
                <a:cubicBezTo>
                  <a:pt x="165" y="11"/>
                  <a:pt x="166" y="10"/>
                  <a:pt x="166" y="10"/>
                </a:cubicBezTo>
                <a:cubicBezTo>
                  <a:pt x="170" y="8"/>
                  <a:pt x="175" y="6"/>
                  <a:pt x="181" y="7"/>
                </a:cubicBezTo>
                <a:cubicBezTo>
                  <a:pt x="182" y="7"/>
                  <a:pt x="182" y="7"/>
                  <a:pt x="182" y="7"/>
                </a:cubicBezTo>
                <a:cubicBezTo>
                  <a:pt x="192" y="5"/>
                  <a:pt x="192" y="5"/>
                  <a:pt x="192" y="5"/>
                </a:cubicBezTo>
                <a:cubicBezTo>
                  <a:pt x="194" y="8"/>
                  <a:pt x="194" y="8"/>
                  <a:pt x="194" y="8"/>
                </a:cubicBezTo>
                <a:cubicBezTo>
                  <a:pt x="198" y="8"/>
                  <a:pt x="198" y="8"/>
                  <a:pt x="198" y="8"/>
                </a:cubicBezTo>
                <a:cubicBezTo>
                  <a:pt x="198" y="9"/>
                  <a:pt x="198" y="9"/>
                  <a:pt x="198" y="9"/>
                </a:cubicBezTo>
                <a:cubicBezTo>
                  <a:pt x="205" y="9"/>
                  <a:pt x="205" y="9"/>
                  <a:pt x="205" y="9"/>
                </a:cubicBezTo>
                <a:cubicBezTo>
                  <a:pt x="205" y="11"/>
                  <a:pt x="205" y="11"/>
                  <a:pt x="205" y="11"/>
                </a:cubicBezTo>
                <a:cubicBezTo>
                  <a:pt x="207" y="11"/>
                  <a:pt x="207" y="11"/>
                  <a:pt x="207" y="11"/>
                </a:cubicBezTo>
                <a:cubicBezTo>
                  <a:pt x="215" y="7"/>
                  <a:pt x="215" y="7"/>
                  <a:pt x="215" y="7"/>
                </a:cubicBezTo>
                <a:cubicBezTo>
                  <a:pt x="215" y="13"/>
                  <a:pt x="215" y="13"/>
                  <a:pt x="215" y="13"/>
                </a:cubicBezTo>
                <a:cubicBezTo>
                  <a:pt x="216" y="13"/>
                  <a:pt x="218" y="13"/>
                  <a:pt x="220" y="13"/>
                </a:cubicBezTo>
                <a:cubicBezTo>
                  <a:pt x="220" y="11"/>
                  <a:pt x="220" y="11"/>
                  <a:pt x="220" y="11"/>
                </a:cubicBezTo>
                <a:cubicBezTo>
                  <a:pt x="222" y="11"/>
                  <a:pt x="222" y="11"/>
                  <a:pt x="222" y="11"/>
                </a:cubicBezTo>
                <a:cubicBezTo>
                  <a:pt x="222" y="10"/>
                  <a:pt x="222" y="10"/>
                  <a:pt x="222" y="10"/>
                </a:cubicBezTo>
                <a:cubicBezTo>
                  <a:pt x="228" y="9"/>
                  <a:pt x="228" y="9"/>
                  <a:pt x="228" y="9"/>
                </a:cubicBezTo>
                <a:cubicBezTo>
                  <a:pt x="230" y="9"/>
                  <a:pt x="231" y="10"/>
                  <a:pt x="232" y="11"/>
                </a:cubicBezTo>
                <a:cubicBezTo>
                  <a:pt x="239" y="11"/>
                  <a:pt x="239" y="11"/>
                  <a:pt x="239" y="11"/>
                </a:cubicBezTo>
                <a:cubicBezTo>
                  <a:pt x="239" y="7"/>
                  <a:pt x="239" y="7"/>
                  <a:pt x="239" y="7"/>
                </a:cubicBezTo>
                <a:cubicBezTo>
                  <a:pt x="247" y="11"/>
                  <a:pt x="247" y="11"/>
                  <a:pt x="247" y="11"/>
                </a:cubicBezTo>
                <a:cubicBezTo>
                  <a:pt x="249" y="11"/>
                  <a:pt x="249" y="11"/>
                  <a:pt x="249" y="11"/>
                </a:cubicBezTo>
                <a:cubicBezTo>
                  <a:pt x="251" y="10"/>
                  <a:pt x="254" y="9"/>
                  <a:pt x="258" y="10"/>
                </a:cubicBezTo>
                <a:cubicBezTo>
                  <a:pt x="258" y="10"/>
                  <a:pt x="258" y="10"/>
                  <a:pt x="258" y="10"/>
                </a:cubicBezTo>
                <a:cubicBezTo>
                  <a:pt x="260" y="9"/>
                  <a:pt x="260" y="9"/>
                  <a:pt x="260" y="9"/>
                </a:cubicBezTo>
                <a:cubicBezTo>
                  <a:pt x="262" y="9"/>
                  <a:pt x="264" y="10"/>
                  <a:pt x="269" y="12"/>
                </a:cubicBezTo>
                <a:cubicBezTo>
                  <a:pt x="279" y="8"/>
                  <a:pt x="279" y="8"/>
                  <a:pt x="279" y="8"/>
                </a:cubicBezTo>
                <a:cubicBezTo>
                  <a:pt x="279" y="12"/>
                  <a:pt x="279" y="12"/>
                  <a:pt x="279" y="12"/>
                </a:cubicBezTo>
                <a:cubicBezTo>
                  <a:pt x="280" y="12"/>
                  <a:pt x="280" y="12"/>
                  <a:pt x="280" y="12"/>
                </a:cubicBezTo>
                <a:cubicBezTo>
                  <a:pt x="280" y="9"/>
                  <a:pt x="280" y="9"/>
                  <a:pt x="280" y="9"/>
                </a:cubicBezTo>
                <a:cubicBezTo>
                  <a:pt x="287" y="9"/>
                  <a:pt x="287" y="9"/>
                  <a:pt x="287" y="9"/>
                </a:cubicBezTo>
                <a:cubicBezTo>
                  <a:pt x="287" y="8"/>
                  <a:pt x="287" y="8"/>
                  <a:pt x="287" y="8"/>
                </a:cubicBezTo>
                <a:cubicBezTo>
                  <a:pt x="294" y="9"/>
                  <a:pt x="294" y="9"/>
                  <a:pt x="294" y="9"/>
                </a:cubicBezTo>
                <a:cubicBezTo>
                  <a:pt x="300" y="10"/>
                  <a:pt x="300" y="10"/>
                  <a:pt x="300" y="10"/>
                </a:cubicBezTo>
                <a:cubicBezTo>
                  <a:pt x="301" y="10"/>
                  <a:pt x="301" y="10"/>
                  <a:pt x="302" y="10"/>
                </a:cubicBezTo>
                <a:cubicBezTo>
                  <a:pt x="303" y="8"/>
                  <a:pt x="303" y="8"/>
                  <a:pt x="303" y="8"/>
                </a:cubicBezTo>
                <a:cubicBezTo>
                  <a:pt x="305" y="8"/>
                  <a:pt x="305" y="8"/>
                  <a:pt x="305" y="8"/>
                </a:cubicBezTo>
                <a:cubicBezTo>
                  <a:pt x="307" y="7"/>
                  <a:pt x="309" y="6"/>
                  <a:pt x="311" y="7"/>
                </a:cubicBezTo>
                <a:cubicBezTo>
                  <a:pt x="311" y="5"/>
                  <a:pt x="311" y="5"/>
                  <a:pt x="311" y="5"/>
                </a:cubicBezTo>
                <a:cubicBezTo>
                  <a:pt x="321" y="8"/>
                  <a:pt x="321" y="8"/>
                  <a:pt x="321" y="8"/>
                </a:cubicBezTo>
                <a:cubicBezTo>
                  <a:pt x="333" y="8"/>
                  <a:pt x="333" y="8"/>
                  <a:pt x="333" y="8"/>
                </a:cubicBezTo>
                <a:cubicBezTo>
                  <a:pt x="340" y="6"/>
                  <a:pt x="340" y="6"/>
                  <a:pt x="340" y="6"/>
                </a:cubicBezTo>
                <a:cubicBezTo>
                  <a:pt x="340" y="9"/>
                  <a:pt x="340" y="9"/>
                  <a:pt x="340" y="9"/>
                </a:cubicBezTo>
                <a:cubicBezTo>
                  <a:pt x="344" y="9"/>
                  <a:pt x="344" y="9"/>
                  <a:pt x="344" y="9"/>
                </a:cubicBezTo>
                <a:cubicBezTo>
                  <a:pt x="345" y="11"/>
                  <a:pt x="345" y="11"/>
                  <a:pt x="345" y="11"/>
                </a:cubicBezTo>
                <a:cubicBezTo>
                  <a:pt x="348" y="11"/>
                  <a:pt x="352" y="10"/>
                  <a:pt x="355" y="11"/>
                </a:cubicBezTo>
                <a:cubicBezTo>
                  <a:pt x="357" y="12"/>
                  <a:pt x="357" y="12"/>
                  <a:pt x="357" y="12"/>
                </a:cubicBezTo>
                <a:cubicBezTo>
                  <a:pt x="361" y="11"/>
                  <a:pt x="361" y="11"/>
                  <a:pt x="361" y="11"/>
                </a:cubicBezTo>
                <a:cubicBezTo>
                  <a:pt x="361" y="8"/>
                  <a:pt x="361" y="8"/>
                  <a:pt x="361" y="8"/>
                </a:cubicBezTo>
                <a:cubicBezTo>
                  <a:pt x="367" y="8"/>
                  <a:pt x="367" y="8"/>
                  <a:pt x="367" y="8"/>
                </a:cubicBezTo>
                <a:cubicBezTo>
                  <a:pt x="370" y="7"/>
                  <a:pt x="370" y="7"/>
                  <a:pt x="370" y="7"/>
                </a:cubicBezTo>
                <a:cubicBezTo>
                  <a:pt x="371" y="7"/>
                  <a:pt x="373" y="7"/>
                  <a:pt x="374" y="7"/>
                </a:cubicBezTo>
                <a:cubicBezTo>
                  <a:pt x="378" y="7"/>
                  <a:pt x="382" y="8"/>
                  <a:pt x="385" y="9"/>
                </a:cubicBezTo>
                <a:cubicBezTo>
                  <a:pt x="385" y="9"/>
                  <a:pt x="385" y="9"/>
                  <a:pt x="385" y="9"/>
                </a:cubicBezTo>
                <a:cubicBezTo>
                  <a:pt x="387" y="9"/>
                  <a:pt x="387" y="9"/>
                  <a:pt x="387" y="9"/>
                </a:cubicBezTo>
                <a:cubicBezTo>
                  <a:pt x="387" y="8"/>
                  <a:pt x="387" y="8"/>
                  <a:pt x="387" y="8"/>
                </a:cubicBezTo>
                <a:cubicBezTo>
                  <a:pt x="392" y="8"/>
                  <a:pt x="392" y="8"/>
                  <a:pt x="392" y="8"/>
                </a:cubicBezTo>
                <a:cubicBezTo>
                  <a:pt x="398" y="7"/>
                  <a:pt x="398" y="7"/>
                  <a:pt x="398" y="7"/>
                </a:cubicBezTo>
                <a:cubicBezTo>
                  <a:pt x="398" y="8"/>
                  <a:pt x="398" y="8"/>
                  <a:pt x="398" y="8"/>
                </a:cubicBezTo>
                <a:cubicBezTo>
                  <a:pt x="403" y="8"/>
                  <a:pt x="403" y="8"/>
                  <a:pt x="403" y="8"/>
                </a:cubicBezTo>
                <a:cubicBezTo>
                  <a:pt x="403" y="1"/>
                  <a:pt x="403" y="1"/>
                  <a:pt x="403" y="1"/>
                </a:cubicBezTo>
                <a:cubicBezTo>
                  <a:pt x="412" y="4"/>
                  <a:pt x="412" y="4"/>
                  <a:pt x="412" y="4"/>
                </a:cubicBezTo>
                <a:cubicBezTo>
                  <a:pt x="414" y="4"/>
                  <a:pt x="416" y="5"/>
                  <a:pt x="417" y="7"/>
                </a:cubicBezTo>
                <a:cubicBezTo>
                  <a:pt x="418" y="7"/>
                  <a:pt x="418" y="7"/>
                  <a:pt x="418" y="7"/>
                </a:cubicBezTo>
                <a:cubicBezTo>
                  <a:pt x="419" y="7"/>
                  <a:pt x="419" y="7"/>
                  <a:pt x="419" y="7"/>
                </a:cubicBezTo>
                <a:cubicBezTo>
                  <a:pt x="419" y="8"/>
                  <a:pt x="420" y="8"/>
                  <a:pt x="420" y="8"/>
                </a:cubicBezTo>
                <a:cubicBezTo>
                  <a:pt x="421" y="8"/>
                  <a:pt x="421" y="8"/>
                  <a:pt x="422" y="8"/>
                </a:cubicBezTo>
                <a:cubicBezTo>
                  <a:pt x="422" y="8"/>
                  <a:pt x="422" y="8"/>
                  <a:pt x="422" y="8"/>
                </a:cubicBezTo>
                <a:cubicBezTo>
                  <a:pt x="431" y="8"/>
                  <a:pt x="431" y="8"/>
                  <a:pt x="431" y="8"/>
                </a:cubicBezTo>
                <a:cubicBezTo>
                  <a:pt x="431" y="9"/>
                  <a:pt x="431" y="9"/>
                  <a:pt x="431" y="9"/>
                </a:cubicBezTo>
                <a:cubicBezTo>
                  <a:pt x="437" y="9"/>
                  <a:pt x="437" y="9"/>
                  <a:pt x="437" y="9"/>
                </a:cubicBezTo>
                <a:cubicBezTo>
                  <a:pt x="443" y="8"/>
                  <a:pt x="443" y="8"/>
                  <a:pt x="443" y="8"/>
                </a:cubicBezTo>
                <a:cubicBezTo>
                  <a:pt x="443" y="9"/>
                  <a:pt x="443" y="9"/>
                  <a:pt x="443" y="9"/>
                </a:cubicBezTo>
                <a:cubicBezTo>
                  <a:pt x="443" y="9"/>
                  <a:pt x="443" y="9"/>
                  <a:pt x="443" y="9"/>
                </a:cubicBezTo>
                <a:cubicBezTo>
                  <a:pt x="445" y="10"/>
                  <a:pt x="445" y="10"/>
                  <a:pt x="445" y="10"/>
                </a:cubicBezTo>
                <a:cubicBezTo>
                  <a:pt x="447" y="10"/>
                  <a:pt x="447" y="10"/>
                  <a:pt x="447" y="10"/>
                </a:cubicBezTo>
                <a:cubicBezTo>
                  <a:pt x="453" y="7"/>
                  <a:pt x="453" y="7"/>
                  <a:pt x="453" y="7"/>
                </a:cubicBezTo>
                <a:cubicBezTo>
                  <a:pt x="453" y="8"/>
                  <a:pt x="453" y="8"/>
                  <a:pt x="453" y="8"/>
                </a:cubicBezTo>
                <a:cubicBezTo>
                  <a:pt x="463" y="7"/>
                  <a:pt x="463" y="7"/>
                  <a:pt x="463" y="7"/>
                </a:cubicBezTo>
                <a:cubicBezTo>
                  <a:pt x="463" y="7"/>
                  <a:pt x="463" y="7"/>
                  <a:pt x="463" y="7"/>
                </a:cubicBezTo>
                <a:cubicBezTo>
                  <a:pt x="468" y="7"/>
                  <a:pt x="468" y="7"/>
                  <a:pt x="468" y="7"/>
                </a:cubicBezTo>
                <a:cubicBezTo>
                  <a:pt x="468" y="6"/>
                  <a:pt x="468" y="6"/>
                  <a:pt x="468" y="6"/>
                </a:cubicBezTo>
                <a:cubicBezTo>
                  <a:pt x="479" y="6"/>
                  <a:pt x="479" y="6"/>
                  <a:pt x="479" y="6"/>
                </a:cubicBezTo>
                <a:cubicBezTo>
                  <a:pt x="480" y="7"/>
                  <a:pt x="480" y="7"/>
                  <a:pt x="480" y="7"/>
                </a:cubicBezTo>
                <a:cubicBezTo>
                  <a:pt x="488" y="6"/>
                  <a:pt x="488" y="6"/>
                  <a:pt x="488" y="6"/>
                </a:cubicBezTo>
                <a:cubicBezTo>
                  <a:pt x="488" y="8"/>
                  <a:pt x="488" y="8"/>
                  <a:pt x="488" y="8"/>
                </a:cubicBezTo>
                <a:cubicBezTo>
                  <a:pt x="496" y="8"/>
                  <a:pt x="496" y="8"/>
                  <a:pt x="496" y="8"/>
                </a:cubicBezTo>
                <a:cubicBezTo>
                  <a:pt x="496" y="9"/>
                  <a:pt x="496" y="9"/>
                  <a:pt x="496" y="9"/>
                </a:cubicBezTo>
                <a:cubicBezTo>
                  <a:pt x="500" y="9"/>
                  <a:pt x="500" y="9"/>
                  <a:pt x="500" y="9"/>
                </a:cubicBezTo>
                <a:cubicBezTo>
                  <a:pt x="504" y="9"/>
                  <a:pt x="504" y="9"/>
                  <a:pt x="504" y="9"/>
                </a:cubicBezTo>
                <a:cubicBezTo>
                  <a:pt x="504" y="10"/>
                  <a:pt x="504" y="10"/>
                  <a:pt x="504" y="10"/>
                </a:cubicBezTo>
                <a:cubicBezTo>
                  <a:pt x="505" y="10"/>
                  <a:pt x="505" y="10"/>
                  <a:pt x="505" y="10"/>
                </a:cubicBezTo>
                <a:cubicBezTo>
                  <a:pt x="511" y="7"/>
                  <a:pt x="511" y="7"/>
                  <a:pt x="511" y="7"/>
                </a:cubicBezTo>
                <a:cubicBezTo>
                  <a:pt x="512" y="11"/>
                  <a:pt x="512" y="11"/>
                  <a:pt x="512" y="11"/>
                </a:cubicBezTo>
                <a:cubicBezTo>
                  <a:pt x="517" y="10"/>
                  <a:pt x="517" y="10"/>
                  <a:pt x="517" y="10"/>
                </a:cubicBezTo>
                <a:cubicBezTo>
                  <a:pt x="518" y="12"/>
                  <a:pt x="518" y="12"/>
                  <a:pt x="518" y="12"/>
                </a:cubicBezTo>
                <a:cubicBezTo>
                  <a:pt x="520" y="11"/>
                  <a:pt x="522" y="11"/>
                  <a:pt x="524" y="11"/>
                </a:cubicBezTo>
                <a:cubicBezTo>
                  <a:pt x="524" y="10"/>
                  <a:pt x="524" y="10"/>
                  <a:pt x="524" y="10"/>
                </a:cubicBezTo>
                <a:cubicBezTo>
                  <a:pt x="551" y="13"/>
                  <a:pt x="551" y="13"/>
                  <a:pt x="551" y="13"/>
                </a:cubicBezTo>
                <a:cubicBezTo>
                  <a:pt x="552" y="11"/>
                  <a:pt x="552" y="11"/>
                  <a:pt x="552" y="11"/>
                </a:cubicBezTo>
                <a:cubicBezTo>
                  <a:pt x="555" y="11"/>
                  <a:pt x="555" y="11"/>
                  <a:pt x="555" y="11"/>
                </a:cubicBezTo>
                <a:cubicBezTo>
                  <a:pt x="555" y="9"/>
                  <a:pt x="555" y="9"/>
                  <a:pt x="555" y="9"/>
                </a:cubicBezTo>
                <a:cubicBezTo>
                  <a:pt x="569" y="9"/>
                  <a:pt x="569" y="9"/>
                  <a:pt x="569" y="9"/>
                </a:cubicBezTo>
                <a:cubicBezTo>
                  <a:pt x="569" y="11"/>
                  <a:pt x="569" y="11"/>
                  <a:pt x="569" y="11"/>
                </a:cubicBezTo>
                <a:cubicBezTo>
                  <a:pt x="575" y="11"/>
                  <a:pt x="575" y="11"/>
                  <a:pt x="575" y="11"/>
                </a:cubicBezTo>
                <a:cubicBezTo>
                  <a:pt x="575" y="13"/>
                  <a:pt x="575" y="13"/>
                  <a:pt x="575" y="13"/>
                </a:cubicBezTo>
                <a:cubicBezTo>
                  <a:pt x="576" y="13"/>
                  <a:pt x="576" y="13"/>
                  <a:pt x="576" y="13"/>
                </a:cubicBezTo>
                <a:cubicBezTo>
                  <a:pt x="576" y="9"/>
                  <a:pt x="576" y="9"/>
                  <a:pt x="576" y="9"/>
                </a:cubicBezTo>
                <a:cubicBezTo>
                  <a:pt x="583" y="11"/>
                  <a:pt x="583" y="11"/>
                  <a:pt x="583" y="11"/>
                </a:cubicBezTo>
                <a:cubicBezTo>
                  <a:pt x="583" y="6"/>
                  <a:pt x="583" y="6"/>
                  <a:pt x="583" y="6"/>
                </a:cubicBezTo>
                <a:cubicBezTo>
                  <a:pt x="591" y="9"/>
                  <a:pt x="591" y="9"/>
                  <a:pt x="591" y="9"/>
                </a:cubicBezTo>
                <a:cubicBezTo>
                  <a:pt x="593" y="9"/>
                  <a:pt x="593" y="9"/>
                  <a:pt x="593" y="9"/>
                </a:cubicBezTo>
                <a:cubicBezTo>
                  <a:pt x="593" y="8"/>
                  <a:pt x="593" y="8"/>
                  <a:pt x="593" y="8"/>
                </a:cubicBezTo>
                <a:cubicBezTo>
                  <a:pt x="607" y="8"/>
                  <a:pt x="607" y="8"/>
                  <a:pt x="607" y="8"/>
                </a:cubicBezTo>
                <a:cubicBezTo>
                  <a:pt x="608" y="8"/>
                  <a:pt x="608" y="8"/>
                  <a:pt x="609" y="8"/>
                </a:cubicBezTo>
                <a:cubicBezTo>
                  <a:pt x="612" y="8"/>
                  <a:pt x="612" y="8"/>
                  <a:pt x="612" y="8"/>
                </a:cubicBezTo>
                <a:cubicBezTo>
                  <a:pt x="612" y="8"/>
                  <a:pt x="613" y="8"/>
                  <a:pt x="613" y="8"/>
                </a:cubicBezTo>
                <a:cubicBezTo>
                  <a:pt x="614" y="8"/>
                  <a:pt x="614" y="8"/>
                  <a:pt x="614" y="8"/>
                </a:cubicBezTo>
                <a:cubicBezTo>
                  <a:pt x="614" y="8"/>
                  <a:pt x="615" y="8"/>
                  <a:pt x="615" y="8"/>
                </a:cubicBezTo>
                <a:cubicBezTo>
                  <a:pt x="616" y="8"/>
                  <a:pt x="617" y="8"/>
                  <a:pt x="618" y="9"/>
                </a:cubicBezTo>
                <a:cubicBezTo>
                  <a:pt x="624" y="7"/>
                  <a:pt x="624" y="7"/>
                  <a:pt x="624" y="7"/>
                </a:cubicBezTo>
                <a:cubicBezTo>
                  <a:pt x="625" y="9"/>
                  <a:pt x="625" y="9"/>
                  <a:pt x="625" y="9"/>
                </a:cubicBezTo>
                <a:cubicBezTo>
                  <a:pt x="629" y="8"/>
                  <a:pt x="629" y="8"/>
                  <a:pt x="629" y="8"/>
                </a:cubicBezTo>
                <a:cubicBezTo>
                  <a:pt x="630" y="11"/>
                  <a:pt x="630" y="11"/>
                  <a:pt x="630" y="11"/>
                </a:cubicBezTo>
                <a:cubicBezTo>
                  <a:pt x="637" y="8"/>
                  <a:pt x="637" y="8"/>
                  <a:pt x="637" y="8"/>
                </a:cubicBezTo>
                <a:cubicBezTo>
                  <a:pt x="637" y="12"/>
                  <a:pt x="637" y="12"/>
                  <a:pt x="637" y="12"/>
                </a:cubicBezTo>
                <a:cubicBezTo>
                  <a:pt x="646" y="12"/>
                  <a:pt x="646" y="12"/>
                  <a:pt x="646" y="12"/>
                </a:cubicBezTo>
                <a:cubicBezTo>
                  <a:pt x="646" y="13"/>
                  <a:pt x="646" y="13"/>
                  <a:pt x="646" y="13"/>
                </a:cubicBezTo>
                <a:cubicBezTo>
                  <a:pt x="653" y="14"/>
                  <a:pt x="653" y="14"/>
                  <a:pt x="653" y="14"/>
                </a:cubicBezTo>
                <a:cubicBezTo>
                  <a:pt x="653" y="13"/>
                  <a:pt x="653" y="13"/>
                  <a:pt x="653" y="13"/>
                </a:cubicBezTo>
                <a:cubicBezTo>
                  <a:pt x="659" y="13"/>
                  <a:pt x="659" y="13"/>
                  <a:pt x="659" y="13"/>
                </a:cubicBezTo>
                <a:cubicBezTo>
                  <a:pt x="659" y="13"/>
                  <a:pt x="659" y="13"/>
                  <a:pt x="659" y="13"/>
                </a:cubicBezTo>
                <a:cubicBezTo>
                  <a:pt x="664" y="12"/>
                  <a:pt x="664" y="12"/>
                  <a:pt x="664" y="12"/>
                </a:cubicBezTo>
                <a:cubicBezTo>
                  <a:pt x="664" y="12"/>
                  <a:pt x="665" y="12"/>
                  <a:pt x="665" y="12"/>
                </a:cubicBezTo>
                <a:cubicBezTo>
                  <a:pt x="668" y="12"/>
                  <a:pt x="668" y="12"/>
                  <a:pt x="668" y="12"/>
                </a:cubicBezTo>
                <a:cubicBezTo>
                  <a:pt x="669" y="13"/>
                  <a:pt x="669" y="13"/>
                  <a:pt x="669" y="13"/>
                </a:cubicBezTo>
                <a:cubicBezTo>
                  <a:pt x="670" y="13"/>
                  <a:pt x="670" y="13"/>
                  <a:pt x="670" y="13"/>
                </a:cubicBezTo>
                <a:cubicBezTo>
                  <a:pt x="670" y="11"/>
                  <a:pt x="670" y="11"/>
                  <a:pt x="670" y="11"/>
                </a:cubicBezTo>
                <a:cubicBezTo>
                  <a:pt x="672" y="11"/>
                  <a:pt x="672" y="11"/>
                  <a:pt x="672" y="11"/>
                </a:cubicBezTo>
                <a:cubicBezTo>
                  <a:pt x="672" y="7"/>
                  <a:pt x="672" y="7"/>
                  <a:pt x="672" y="7"/>
                </a:cubicBezTo>
                <a:cubicBezTo>
                  <a:pt x="680" y="10"/>
                  <a:pt x="680" y="10"/>
                  <a:pt x="680" y="10"/>
                </a:cubicBezTo>
                <a:cubicBezTo>
                  <a:pt x="681" y="10"/>
                  <a:pt x="681" y="10"/>
                  <a:pt x="682" y="10"/>
                </a:cubicBezTo>
                <a:cubicBezTo>
                  <a:pt x="693" y="8"/>
                  <a:pt x="693" y="8"/>
                  <a:pt x="693" y="8"/>
                </a:cubicBezTo>
                <a:cubicBezTo>
                  <a:pt x="693" y="7"/>
                  <a:pt x="693" y="7"/>
                  <a:pt x="693" y="7"/>
                </a:cubicBezTo>
                <a:cubicBezTo>
                  <a:pt x="696" y="8"/>
                  <a:pt x="696" y="8"/>
                  <a:pt x="696" y="8"/>
                </a:cubicBezTo>
                <a:cubicBezTo>
                  <a:pt x="699" y="7"/>
                  <a:pt x="699" y="7"/>
                  <a:pt x="699" y="7"/>
                </a:cubicBezTo>
                <a:cubicBezTo>
                  <a:pt x="699" y="8"/>
                  <a:pt x="699" y="8"/>
                  <a:pt x="699" y="8"/>
                </a:cubicBezTo>
                <a:cubicBezTo>
                  <a:pt x="706" y="10"/>
                  <a:pt x="706" y="10"/>
                  <a:pt x="706" y="10"/>
                </a:cubicBezTo>
                <a:cubicBezTo>
                  <a:pt x="706" y="9"/>
                  <a:pt x="706" y="9"/>
                  <a:pt x="706" y="9"/>
                </a:cubicBezTo>
                <a:cubicBezTo>
                  <a:pt x="710" y="9"/>
                  <a:pt x="710" y="9"/>
                  <a:pt x="710" y="9"/>
                </a:cubicBezTo>
                <a:cubicBezTo>
                  <a:pt x="710" y="8"/>
                  <a:pt x="710" y="8"/>
                  <a:pt x="710" y="8"/>
                </a:cubicBezTo>
                <a:cubicBezTo>
                  <a:pt x="723" y="8"/>
                  <a:pt x="723" y="8"/>
                  <a:pt x="723" y="8"/>
                </a:cubicBezTo>
                <a:cubicBezTo>
                  <a:pt x="730" y="7"/>
                  <a:pt x="730" y="7"/>
                  <a:pt x="730" y="7"/>
                </a:cubicBezTo>
                <a:cubicBezTo>
                  <a:pt x="730" y="9"/>
                  <a:pt x="730" y="9"/>
                  <a:pt x="730" y="9"/>
                </a:cubicBezTo>
                <a:cubicBezTo>
                  <a:pt x="732" y="9"/>
                  <a:pt x="732" y="9"/>
                  <a:pt x="732" y="9"/>
                </a:cubicBezTo>
                <a:cubicBezTo>
                  <a:pt x="733" y="11"/>
                  <a:pt x="733" y="11"/>
                  <a:pt x="733" y="11"/>
                </a:cubicBezTo>
                <a:cubicBezTo>
                  <a:pt x="738" y="12"/>
                  <a:pt x="738" y="12"/>
                  <a:pt x="738" y="12"/>
                </a:cubicBezTo>
                <a:cubicBezTo>
                  <a:pt x="738" y="10"/>
                  <a:pt x="738" y="10"/>
                  <a:pt x="738" y="10"/>
                </a:cubicBezTo>
                <a:cubicBezTo>
                  <a:pt x="746" y="12"/>
                  <a:pt x="746" y="12"/>
                  <a:pt x="746" y="12"/>
                </a:cubicBezTo>
                <a:cubicBezTo>
                  <a:pt x="747" y="11"/>
                  <a:pt x="747" y="11"/>
                  <a:pt x="747" y="11"/>
                </a:cubicBezTo>
                <a:cubicBezTo>
                  <a:pt x="749" y="10"/>
                  <a:pt x="749" y="10"/>
                  <a:pt x="749" y="10"/>
                </a:cubicBezTo>
                <a:cubicBezTo>
                  <a:pt x="752" y="8"/>
                  <a:pt x="757" y="9"/>
                  <a:pt x="761" y="10"/>
                </a:cubicBezTo>
                <a:cubicBezTo>
                  <a:pt x="761" y="9"/>
                  <a:pt x="761" y="9"/>
                  <a:pt x="761" y="9"/>
                </a:cubicBezTo>
                <a:cubicBezTo>
                  <a:pt x="772" y="9"/>
                  <a:pt x="772" y="9"/>
                  <a:pt x="772" y="9"/>
                </a:cubicBezTo>
                <a:cubicBezTo>
                  <a:pt x="774" y="7"/>
                  <a:pt x="774" y="7"/>
                  <a:pt x="774" y="7"/>
                </a:cubicBezTo>
                <a:cubicBezTo>
                  <a:pt x="777" y="8"/>
                  <a:pt x="777" y="8"/>
                  <a:pt x="777" y="8"/>
                </a:cubicBezTo>
                <a:cubicBezTo>
                  <a:pt x="777" y="7"/>
                  <a:pt x="777" y="7"/>
                  <a:pt x="777" y="7"/>
                </a:cubicBezTo>
                <a:cubicBezTo>
                  <a:pt x="782" y="8"/>
                  <a:pt x="782" y="8"/>
                  <a:pt x="782" y="8"/>
                </a:cubicBezTo>
                <a:cubicBezTo>
                  <a:pt x="782" y="0"/>
                  <a:pt x="782" y="0"/>
                  <a:pt x="782" y="0"/>
                </a:cubicBezTo>
                <a:cubicBezTo>
                  <a:pt x="791" y="5"/>
                  <a:pt x="791" y="5"/>
                  <a:pt x="791" y="5"/>
                </a:cubicBezTo>
                <a:cubicBezTo>
                  <a:pt x="791" y="6"/>
                  <a:pt x="792" y="6"/>
                  <a:pt x="793" y="7"/>
                </a:cubicBezTo>
                <a:cubicBezTo>
                  <a:pt x="799" y="7"/>
                  <a:pt x="799" y="7"/>
                  <a:pt x="799" y="7"/>
                </a:cubicBezTo>
                <a:cubicBezTo>
                  <a:pt x="799" y="8"/>
                  <a:pt x="799" y="8"/>
                  <a:pt x="799" y="8"/>
                </a:cubicBezTo>
                <a:cubicBezTo>
                  <a:pt x="800" y="8"/>
                  <a:pt x="800" y="8"/>
                  <a:pt x="800" y="8"/>
                </a:cubicBezTo>
                <a:cubicBezTo>
                  <a:pt x="800" y="8"/>
                  <a:pt x="800" y="8"/>
                  <a:pt x="800" y="8"/>
                </a:cubicBezTo>
                <a:cubicBezTo>
                  <a:pt x="817" y="5"/>
                  <a:pt x="817" y="5"/>
                  <a:pt x="817" y="5"/>
                </a:cubicBezTo>
                <a:cubicBezTo>
                  <a:pt x="818" y="7"/>
                  <a:pt x="818" y="7"/>
                  <a:pt x="818" y="7"/>
                </a:cubicBezTo>
                <a:cubicBezTo>
                  <a:pt x="818" y="7"/>
                  <a:pt x="819" y="7"/>
                  <a:pt x="820" y="7"/>
                </a:cubicBezTo>
                <a:cubicBezTo>
                  <a:pt x="822" y="7"/>
                  <a:pt x="822" y="7"/>
                  <a:pt x="822" y="7"/>
                </a:cubicBezTo>
                <a:cubicBezTo>
                  <a:pt x="826" y="8"/>
                  <a:pt x="826" y="8"/>
                  <a:pt x="826" y="8"/>
                </a:cubicBezTo>
                <a:cubicBezTo>
                  <a:pt x="826" y="10"/>
                  <a:pt x="826" y="10"/>
                  <a:pt x="826" y="10"/>
                </a:cubicBezTo>
                <a:cubicBezTo>
                  <a:pt x="830" y="11"/>
                  <a:pt x="830" y="11"/>
                  <a:pt x="830" y="11"/>
                </a:cubicBezTo>
                <a:cubicBezTo>
                  <a:pt x="836" y="8"/>
                  <a:pt x="836" y="8"/>
                  <a:pt x="836" y="8"/>
                </a:cubicBezTo>
                <a:cubicBezTo>
                  <a:pt x="836" y="12"/>
                  <a:pt x="836" y="12"/>
                  <a:pt x="836" y="12"/>
                </a:cubicBezTo>
                <a:cubicBezTo>
                  <a:pt x="839" y="12"/>
                  <a:pt x="841" y="11"/>
                  <a:pt x="842" y="10"/>
                </a:cubicBezTo>
                <a:cubicBezTo>
                  <a:pt x="844" y="9"/>
                  <a:pt x="844" y="9"/>
                  <a:pt x="844" y="9"/>
                </a:cubicBezTo>
                <a:cubicBezTo>
                  <a:pt x="848" y="10"/>
                  <a:pt x="848" y="10"/>
                  <a:pt x="848" y="10"/>
                </a:cubicBezTo>
                <a:cubicBezTo>
                  <a:pt x="849" y="10"/>
                  <a:pt x="850" y="10"/>
                  <a:pt x="851" y="9"/>
                </a:cubicBezTo>
                <a:cubicBezTo>
                  <a:pt x="853" y="8"/>
                  <a:pt x="854" y="8"/>
                  <a:pt x="856" y="7"/>
                </a:cubicBezTo>
                <a:cubicBezTo>
                  <a:pt x="858" y="0"/>
                  <a:pt x="858" y="0"/>
                  <a:pt x="858" y="0"/>
                </a:cubicBezTo>
                <a:cubicBezTo>
                  <a:pt x="864" y="2"/>
                  <a:pt x="864" y="2"/>
                  <a:pt x="864" y="2"/>
                </a:cubicBezTo>
                <a:cubicBezTo>
                  <a:pt x="865" y="3"/>
                  <a:pt x="869" y="4"/>
                  <a:pt x="870" y="7"/>
                </a:cubicBezTo>
                <a:cubicBezTo>
                  <a:pt x="873" y="7"/>
                  <a:pt x="873" y="7"/>
                  <a:pt x="873" y="7"/>
                </a:cubicBezTo>
                <a:cubicBezTo>
                  <a:pt x="873" y="8"/>
                  <a:pt x="873" y="8"/>
                  <a:pt x="873" y="8"/>
                </a:cubicBezTo>
                <a:cubicBezTo>
                  <a:pt x="879" y="6"/>
                  <a:pt x="879" y="6"/>
                  <a:pt x="879" y="6"/>
                </a:cubicBezTo>
                <a:cubicBezTo>
                  <a:pt x="879" y="9"/>
                  <a:pt x="879" y="9"/>
                  <a:pt x="879" y="9"/>
                </a:cubicBezTo>
                <a:cubicBezTo>
                  <a:pt x="881" y="9"/>
                  <a:pt x="881" y="9"/>
                  <a:pt x="881" y="9"/>
                </a:cubicBezTo>
                <a:cubicBezTo>
                  <a:pt x="881" y="11"/>
                  <a:pt x="881" y="11"/>
                  <a:pt x="881" y="11"/>
                </a:cubicBezTo>
                <a:cubicBezTo>
                  <a:pt x="893" y="12"/>
                  <a:pt x="893" y="12"/>
                  <a:pt x="893" y="12"/>
                </a:cubicBezTo>
                <a:cubicBezTo>
                  <a:pt x="897" y="11"/>
                  <a:pt x="897" y="11"/>
                  <a:pt x="897" y="11"/>
                </a:cubicBezTo>
                <a:cubicBezTo>
                  <a:pt x="898" y="11"/>
                  <a:pt x="898" y="11"/>
                  <a:pt x="899" y="11"/>
                </a:cubicBezTo>
                <a:cubicBezTo>
                  <a:pt x="902" y="11"/>
                  <a:pt x="902" y="11"/>
                  <a:pt x="902" y="11"/>
                </a:cubicBezTo>
                <a:cubicBezTo>
                  <a:pt x="903" y="12"/>
                  <a:pt x="903" y="12"/>
                  <a:pt x="903" y="12"/>
                </a:cubicBezTo>
                <a:cubicBezTo>
                  <a:pt x="905" y="12"/>
                  <a:pt x="905" y="12"/>
                  <a:pt x="905" y="12"/>
                </a:cubicBezTo>
                <a:cubicBezTo>
                  <a:pt x="907" y="11"/>
                  <a:pt x="907" y="11"/>
                  <a:pt x="907" y="11"/>
                </a:cubicBezTo>
                <a:cubicBezTo>
                  <a:pt x="910" y="10"/>
                  <a:pt x="912" y="10"/>
                  <a:pt x="915" y="10"/>
                </a:cubicBezTo>
                <a:cubicBezTo>
                  <a:pt x="918" y="10"/>
                  <a:pt x="921" y="10"/>
                  <a:pt x="923" y="11"/>
                </a:cubicBezTo>
                <a:cubicBezTo>
                  <a:pt x="924" y="11"/>
                  <a:pt x="925" y="11"/>
                  <a:pt x="926" y="11"/>
                </a:cubicBezTo>
                <a:cubicBezTo>
                  <a:pt x="926" y="9"/>
                  <a:pt x="926" y="9"/>
                  <a:pt x="926" y="9"/>
                </a:cubicBezTo>
                <a:cubicBezTo>
                  <a:pt x="934" y="8"/>
                  <a:pt x="934" y="8"/>
                  <a:pt x="934" y="8"/>
                </a:cubicBezTo>
                <a:cubicBezTo>
                  <a:pt x="934" y="7"/>
                  <a:pt x="934" y="7"/>
                  <a:pt x="934" y="7"/>
                </a:cubicBezTo>
                <a:cubicBezTo>
                  <a:pt x="937" y="7"/>
                  <a:pt x="937" y="7"/>
                  <a:pt x="937" y="7"/>
                </a:cubicBezTo>
                <a:cubicBezTo>
                  <a:pt x="941" y="6"/>
                  <a:pt x="941" y="6"/>
                  <a:pt x="941" y="6"/>
                </a:cubicBezTo>
                <a:cubicBezTo>
                  <a:pt x="941" y="7"/>
                  <a:pt x="941" y="7"/>
                  <a:pt x="941" y="7"/>
                </a:cubicBezTo>
                <a:cubicBezTo>
                  <a:pt x="947" y="7"/>
                  <a:pt x="947" y="7"/>
                  <a:pt x="947" y="7"/>
                </a:cubicBezTo>
                <a:cubicBezTo>
                  <a:pt x="947" y="8"/>
                  <a:pt x="947" y="8"/>
                  <a:pt x="947" y="8"/>
                </a:cubicBezTo>
                <a:cubicBezTo>
                  <a:pt x="953" y="6"/>
                  <a:pt x="953" y="6"/>
                  <a:pt x="953" y="6"/>
                </a:cubicBezTo>
                <a:cubicBezTo>
                  <a:pt x="953" y="9"/>
                  <a:pt x="953" y="9"/>
                  <a:pt x="953" y="9"/>
                </a:cubicBezTo>
                <a:cubicBezTo>
                  <a:pt x="954" y="9"/>
                  <a:pt x="954" y="9"/>
                  <a:pt x="954" y="9"/>
                </a:cubicBezTo>
                <a:cubicBezTo>
                  <a:pt x="955" y="9"/>
                  <a:pt x="955" y="9"/>
                  <a:pt x="956" y="9"/>
                </a:cubicBezTo>
                <a:cubicBezTo>
                  <a:pt x="957" y="8"/>
                  <a:pt x="957" y="8"/>
                  <a:pt x="957" y="8"/>
                </a:cubicBezTo>
                <a:cubicBezTo>
                  <a:pt x="957" y="7"/>
                  <a:pt x="957" y="7"/>
                  <a:pt x="957" y="7"/>
                </a:cubicBezTo>
                <a:cubicBezTo>
                  <a:pt x="970" y="7"/>
                  <a:pt x="970" y="7"/>
                  <a:pt x="970" y="7"/>
                </a:cubicBezTo>
                <a:cubicBezTo>
                  <a:pt x="970" y="8"/>
                  <a:pt x="970" y="8"/>
                  <a:pt x="970" y="8"/>
                </a:cubicBezTo>
                <a:cubicBezTo>
                  <a:pt x="971" y="8"/>
                  <a:pt x="971" y="8"/>
                  <a:pt x="971" y="8"/>
                </a:cubicBezTo>
                <a:cubicBezTo>
                  <a:pt x="977" y="7"/>
                  <a:pt x="977" y="7"/>
                  <a:pt x="977" y="7"/>
                </a:cubicBezTo>
                <a:cubicBezTo>
                  <a:pt x="977" y="7"/>
                  <a:pt x="977" y="7"/>
                  <a:pt x="977" y="7"/>
                </a:cubicBezTo>
                <a:cubicBezTo>
                  <a:pt x="977" y="7"/>
                  <a:pt x="977" y="7"/>
                  <a:pt x="977" y="7"/>
                </a:cubicBezTo>
                <a:cubicBezTo>
                  <a:pt x="977" y="4"/>
                  <a:pt x="977" y="4"/>
                  <a:pt x="977" y="4"/>
                </a:cubicBezTo>
                <a:cubicBezTo>
                  <a:pt x="981" y="6"/>
                  <a:pt x="981" y="6"/>
                  <a:pt x="981" y="6"/>
                </a:cubicBezTo>
                <a:cubicBezTo>
                  <a:pt x="981" y="6"/>
                  <a:pt x="981" y="6"/>
                  <a:pt x="981" y="6"/>
                </a:cubicBezTo>
                <a:cubicBezTo>
                  <a:pt x="981" y="6"/>
                  <a:pt x="981" y="6"/>
                  <a:pt x="981" y="6"/>
                </a:cubicBezTo>
                <a:cubicBezTo>
                  <a:pt x="984" y="8"/>
                  <a:pt x="984" y="8"/>
                  <a:pt x="984" y="8"/>
                </a:cubicBezTo>
                <a:cubicBezTo>
                  <a:pt x="987" y="8"/>
                  <a:pt x="987" y="8"/>
                  <a:pt x="987" y="8"/>
                </a:cubicBezTo>
                <a:cubicBezTo>
                  <a:pt x="987" y="8"/>
                  <a:pt x="987" y="8"/>
                  <a:pt x="987" y="8"/>
                </a:cubicBezTo>
                <a:cubicBezTo>
                  <a:pt x="1012" y="8"/>
                  <a:pt x="1012" y="8"/>
                  <a:pt x="1012" y="8"/>
                </a:cubicBezTo>
                <a:cubicBezTo>
                  <a:pt x="1019" y="6"/>
                  <a:pt x="1019" y="6"/>
                  <a:pt x="1019" y="6"/>
                </a:cubicBezTo>
                <a:cubicBezTo>
                  <a:pt x="1019" y="10"/>
                  <a:pt x="1019" y="10"/>
                  <a:pt x="1019" y="10"/>
                </a:cubicBezTo>
                <a:cubicBezTo>
                  <a:pt x="1024" y="11"/>
                  <a:pt x="1024" y="11"/>
                  <a:pt x="1024" y="11"/>
                </a:cubicBezTo>
                <a:cubicBezTo>
                  <a:pt x="1024" y="9"/>
                  <a:pt x="1024" y="9"/>
                  <a:pt x="1024" y="9"/>
                </a:cubicBezTo>
                <a:cubicBezTo>
                  <a:pt x="1030" y="11"/>
                  <a:pt x="1030" y="11"/>
                  <a:pt x="1030" y="11"/>
                </a:cubicBezTo>
                <a:cubicBezTo>
                  <a:pt x="1032" y="11"/>
                  <a:pt x="1032" y="11"/>
                  <a:pt x="1032" y="11"/>
                </a:cubicBezTo>
                <a:cubicBezTo>
                  <a:pt x="1032" y="8"/>
                  <a:pt x="1032" y="8"/>
                  <a:pt x="1032" y="8"/>
                </a:cubicBezTo>
                <a:cubicBezTo>
                  <a:pt x="1055" y="12"/>
                  <a:pt x="1055" y="12"/>
                  <a:pt x="1055" y="12"/>
                </a:cubicBezTo>
                <a:cubicBezTo>
                  <a:pt x="1059" y="12"/>
                  <a:pt x="1059" y="12"/>
                  <a:pt x="1059" y="12"/>
                </a:cubicBezTo>
                <a:cubicBezTo>
                  <a:pt x="1059" y="11"/>
                  <a:pt x="1059" y="11"/>
                  <a:pt x="1059" y="11"/>
                </a:cubicBezTo>
                <a:cubicBezTo>
                  <a:pt x="1072" y="11"/>
                  <a:pt x="1072" y="11"/>
                  <a:pt x="1072" y="11"/>
                </a:cubicBezTo>
                <a:cubicBezTo>
                  <a:pt x="1072" y="13"/>
                  <a:pt x="1072" y="13"/>
                  <a:pt x="1072" y="13"/>
                </a:cubicBezTo>
                <a:cubicBezTo>
                  <a:pt x="1073" y="13"/>
                  <a:pt x="1074" y="13"/>
                  <a:pt x="1074" y="13"/>
                </a:cubicBezTo>
                <a:cubicBezTo>
                  <a:pt x="1078" y="13"/>
                  <a:pt x="1080" y="12"/>
                  <a:pt x="1081" y="12"/>
                </a:cubicBezTo>
                <a:cubicBezTo>
                  <a:pt x="1083" y="8"/>
                  <a:pt x="1083" y="8"/>
                  <a:pt x="1083" y="8"/>
                </a:cubicBezTo>
                <a:cubicBezTo>
                  <a:pt x="1103" y="10"/>
                  <a:pt x="1103" y="10"/>
                  <a:pt x="1103" y="10"/>
                </a:cubicBezTo>
                <a:cubicBezTo>
                  <a:pt x="1103" y="11"/>
                  <a:pt x="1103" y="11"/>
                  <a:pt x="1103" y="11"/>
                </a:cubicBezTo>
                <a:cubicBezTo>
                  <a:pt x="1114" y="11"/>
                  <a:pt x="1114" y="11"/>
                  <a:pt x="1114" y="11"/>
                </a:cubicBezTo>
                <a:cubicBezTo>
                  <a:pt x="1114" y="12"/>
                  <a:pt x="1114" y="12"/>
                  <a:pt x="1114" y="12"/>
                </a:cubicBezTo>
                <a:cubicBezTo>
                  <a:pt x="1124" y="12"/>
                  <a:pt x="1124" y="12"/>
                  <a:pt x="1124" y="12"/>
                </a:cubicBezTo>
                <a:cubicBezTo>
                  <a:pt x="1124" y="12"/>
                  <a:pt x="1124" y="12"/>
                  <a:pt x="1124" y="12"/>
                </a:cubicBezTo>
                <a:cubicBezTo>
                  <a:pt x="1127" y="12"/>
                  <a:pt x="1127" y="12"/>
                  <a:pt x="1127" y="12"/>
                </a:cubicBezTo>
                <a:cubicBezTo>
                  <a:pt x="1127" y="11"/>
                  <a:pt x="1127" y="11"/>
                  <a:pt x="1127" y="11"/>
                </a:cubicBezTo>
                <a:cubicBezTo>
                  <a:pt x="1140" y="11"/>
                  <a:pt x="1140" y="11"/>
                  <a:pt x="1140" y="11"/>
                </a:cubicBezTo>
                <a:cubicBezTo>
                  <a:pt x="1140" y="12"/>
                  <a:pt x="1140" y="12"/>
                  <a:pt x="1140" y="12"/>
                </a:cubicBezTo>
                <a:cubicBezTo>
                  <a:pt x="1151" y="12"/>
                  <a:pt x="1151" y="12"/>
                  <a:pt x="1151" y="12"/>
                </a:cubicBezTo>
                <a:cubicBezTo>
                  <a:pt x="1151" y="11"/>
                  <a:pt x="1151" y="11"/>
                  <a:pt x="1151" y="11"/>
                </a:cubicBezTo>
                <a:cubicBezTo>
                  <a:pt x="1156" y="11"/>
                  <a:pt x="1156" y="11"/>
                  <a:pt x="1156" y="11"/>
                </a:cubicBezTo>
                <a:cubicBezTo>
                  <a:pt x="1160" y="10"/>
                  <a:pt x="1160" y="10"/>
                  <a:pt x="1160" y="10"/>
                </a:cubicBezTo>
                <a:cubicBezTo>
                  <a:pt x="1163" y="9"/>
                  <a:pt x="1167" y="10"/>
                  <a:pt x="1172" y="12"/>
                </a:cubicBezTo>
                <a:cubicBezTo>
                  <a:pt x="1172" y="12"/>
                  <a:pt x="1172" y="12"/>
                  <a:pt x="1172" y="12"/>
                </a:cubicBezTo>
                <a:cubicBezTo>
                  <a:pt x="1188" y="12"/>
                  <a:pt x="1188" y="12"/>
                  <a:pt x="1188" y="12"/>
                </a:cubicBezTo>
                <a:cubicBezTo>
                  <a:pt x="1188" y="11"/>
                  <a:pt x="1188" y="11"/>
                  <a:pt x="1188" y="11"/>
                </a:cubicBezTo>
                <a:cubicBezTo>
                  <a:pt x="1190" y="10"/>
                  <a:pt x="1190" y="10"/>
                  <a:pt x="1190" y="10"/>
                </a:cubicBezTo>
                <a:cubicBezTo>
                  <a:pt x="1194" y="8"/>
                  <a:pt x="1199" y="9"/>
                  <a:pt x="1204" y="10"/>
                </a:cubicBezTo>
                <a:cubicBezTo>
                  <a:pt x="1204" y="9"/>
                  <a:pt x="1204" y="9"/>
                  <a:pt x="1204" y="9"/>
                </a:cubicBezTo>
                <a:cubicBezTo>
                  <a:pt x="1207" y="9"/>
                  <a:pt x="1207" y="9"/>
                  <a:pt x="1207" y="9"/>
                </a:cubicBezTo>
                <a:cubicBezTo>
                  <a:pt x="1207" y="8"/>
                  <a:pt x="1207" y="8"/>
                  <a:pt x="1207" y="8"/>
                </a:cubicBezTo>
                <a:cubicBezTo>
                  <a:pt x="1211" y="8"/>
                  <a:pt x="1211" y="8"/>
                  <a:pt x="1211" y="8"/>
                </a:cubicBezTo>
                <a:cubicBezTo>
                  <a:pt x="1211" y="7"/>
                  <a:pt x="1211" y="7"/>
                  <a:pt x="1211" y="7"/>
                </a:cubicBezTo>
                <a:cubicBezTo>
                  <a:pt x="1224" y="7"/>
                  <a:pt x="1224" y="7"/>
                  <a:pt x="1224" y="7"/>
                </a:cubicBezTo>
                <a:cubicBezTo>
                  <a:pt x="1224" y="8"/>
                  <a:pt x="1224" y="8"/>
                  <a:pt x="1224" y="8"/>
                </a:cubicBezTo>
                <a:cubicBezTo>
                  <a:pt x="1225" y="8"/>
                  <a:pt x="1225" y="8"/>
                  <a:pt x="1225" y="8"/>
                </a:cubicBezTo>
                <a:cubicBezTo>
                  <a:pt x="1226" y="8"/>
                  <a:pt x="1227" y="8"/>
                  <a:pt x="1229" y="8"/>
                </a:cubicBezTo>
                <a:cubicBezTo>
                  <a:pt x="1229" y="8"/>
                  <a:pt x="1229" y="8"/>
                  <a:pt x="1229" y="8"/>
                </a:cubicBezTo>
                <a:cubicBezTo>
                  <a:pt x="1229" y="8"/>
                  <a:pt x="1229" y="8"/>
                  <a:pt x="1229" y="8"/>
                </a:cubicBezTo>
                <a:cubicBezTo>
                  <a:pt x="1234" y="9"/>
                  <a:pt x="1234" y="9"/>
                  <a:pt x="1234" y="9"/>
                </a:cubicBezTo>
                <a:cubicBezTo>
                  <a:pt x="1240" y="9"/>
                  <a:pt x="1240" y="9"/>
                  <a:pt x="1240" y="9"/>
                </a:cubicBezTo>
                <a:cubicBezTo>
                  <a:pt x="1240" y="11"/>
                  <a:pt x="1240" y="11"/>
                  <a:pt x="1240" y="11"/>
                </a:cubicBezTo>
                <a:cubicBezTo>
                  <a:pt x="1246" y="11"/>
                  <a:pt x="1246" y="11"/>
                  <a:pt x="1246" y="11"/>
                </a:cubicBezTo>
                <a:cubicBezTo>
                  <a:pt x="1246" y="12"/>
                  <a:pt x="1246" y="12"/>
                  <a:pt x="1246" y="12"/>
                </a:cubicBezTo>
                <a:cubicBezTo>
                  <a:pt x="1251" y="12"/>
                  <a:pt x="1251" y="12"/>
                  <a:pt x="1251" y="12"/>
                </a:cubicBezTo>
                <a:cubicBezTo>
                  <a:pt x="1251" y="11"/>
                  <a:pt x="1251" y="11"/>
                  <a:pt x="1251" y="11"/>
                </a:cubicBezTo>
                <a:cubicBezTo>
                  <a:pt x="1256" y="11"/>
                  <a:pt x="1256" y="11"/>
                  <a:pt x="1256" y="11"/>
                </a:cubicBezTo>
                <a:cubicBezTo>
                  <a:pt x="1257" y="9"/>
                  <a:pt x="1257" y="9"/>
                  <a:pt x="1257" y="9"/>
                </a:cubicBezTo>
                <a:cubicBezTo>
                  <a:pt x="1259" y="9"/>
                  <a:pt x="1259" y="9"/>
                  <a:pt x="1259" y="9"/>
                </a:cubicBezTo>
                <a:cubicBezTo>
                  <a:pt x="1260" y="8"/>
                  <a:pt x="1261" y="8"/>
                  <a:pt x="1262" y="8"/>
                </a:cubicBezTo>
                <a:cubicBezTo>
                  <a:pt x="1263" y="8"/>
                  <a:pt x="1264" y="8"/>
                  <a:pt x="1266" y="10"/>
                </a:cubicBezTo>
                <a:cubicBezTo>
                  <a:pt x="1267" y="10"/>
                  <a:pt x="1267" y="9"/>
                  <a:pt x="1268" y="9"/>
                </a:cubicBezTo>
                <a:cubicBezTo>
                  <a:pt x="1269" y="9"/>
                  <a:pt x="1270" y="9"/>
                  <a:pt x="1271" y="8"/>
                </a:cubicBezTo>
                <a:cubicBezTo>
                  <a:pt x="1278" y="7"/>
                  <a:pt x="1278" y="7"/>
                  <a:pt x="1278" y="7"/>
                </a:cubicBezTo>
                <a:cubicBezTo>
                  <a:pt x="1278" y="10"/>
                  <a:pt x="1278" y="10"/>
                  <a:pt x="1278" y="10"/>
                </a:cubicBezTo>
                <a:cubicBezTo>
                  <a:pt x="1280" y="10"/>
                  <a:pt x="1283" y="10"/>
                  <a:pt x="1285" y="10"/>
                </a:cubicBezTo>
                <a:cubicBezTo>
                  <a:pt x="1287" y="10"/>
                  <a:pt x="1288" y="10"/>
                  <a:pt x="1290" y="10"/>
                </a:cubicBezTo>
                <a:cubicBezTo>
                  <a:pt x="1294" y="10"/>
                  <a:pt x="1296" y="10"/>
                  <a:pt x="1299" y="10"/>
                </a:cubicBezTo>
                <a:cubicBezTo>
                  <a:pt x="1300" y="9"/>
                  <a:pt x="1300" y="9"/>
                  <a:pt x="1300" y="9"/>
                </a:cubicBezTo>
                <a:cubicBezTo>
                  <a:pt x="1316" y="9"/>
                  <a:pt x="1316" y="9"/>
                  <a:pt x="1316" y="9"/>
                </a:cubicBezTo>
                <a:cubicBezTo>
                  <a:pt x="1330" y="5"/>
                  <a:pt x="1330" y="5"/>
                  <a:pt x="1330" y="5"/>
                </a:cubicBezTo>
                <a:cubicBezTo>
                  <a:pt x="1330" y="9"/>
                  <a:pt x="1330" y="9"/>
                  <a:pt x="1330" y="9"/>
                </a:cubicBezTo>
                <a:cubicBezTo>
                  <a:pt x="1350" y="14"/>
                  <a:pt x="1350" y="14"/>
                  <a:pt x="1350" y="14"/>
                </a:cubicBezTo>
                <a:cubicBezTo>
                  <a:pt x="1352" y="13"/>
                  <a:pt x="1353" y="13"/>
                  <a:pt x="1355" y="13"/>
                </a:cubicBezTo>
                <a:cubicBezTo>
                  <a:pt x="1358" y="14"/>
                  <a:pt x="1358" y="14"/>
                  <a:pt x="1358" y="14"/>
                </a:cubicBezTo>
                <a:cubicBezTo>
                  <a:pt x="1360" y="11"/>
                  <a:pt x="1360" y="11"/>
                  <a:pt x="1360" y="11"/>
                </a:cubicBezTo>
                <a:cubicBezTo>
                  <a:pt x="1366" y="11"/>
                  <a:pt x="1366" y="11"/>
                  <a:pt x="1366" y="11"/>
                </a:cubicBezTo>
                <a:cubicBezTo>
                  <a:pt x="1367" y="12"/>
                  <a:pt x="1367" y="12"/>
                  <a:pt x="1367" y="12"/>
                </a:cubicBezTo>
                <a:cubicBezTo>
                  <a:pt x="1367" y="12"/>
                  <a:pt x="1367" y="12"/>
                  <a:pt x="1367" y="12"/>
                </a:cubicBezTo>
                <a:cubicBezTo>
                  <a:pt x="1367" y="12"/>
                  <a:pt x="1368" y="12"/>
                  <a:pt x="1369" y="12"/>
                </a:cubicBezTo>
                <a:cubicBezTo>
                  <a:pt x="1370" y="12"/>
                  <a:pt x="1371" y="12"/>
                  <a:pt x="1372" y="12"/>
                </a:cubicBezTo>
                <a:cubicBezTo>
                  <a:pt x="1374" y="12"/>
                  <a:pt x="1376" y="12"/>
                  <a:pt x="1378" y="12"/>
                </a:cubicBezTo>
                <a:cubicBezTo>
                  <a:pt x="1378" y="8"/>
                  <a:pt x="1378" y="8"/>
                  <a:pt x="1378" y="8"/>
                </a:cubicBezTo>
                <a:cubicBezTo>
                  <a:pt x="1383" y="10"/>
                  <a:pt x="1383" y="10"/>
                  <a:pt x="1383" y="10"/>
                </a:cubicBezTo>
                <a:cubicBezTo>
                  <a:pt x="1404" y="13"/>
                  <a:pt x="1404" y="13"/>
                  <a:pt x="1404" y="13"/>
                </a:cubicBezTo>
                <a:cubicBezTo>
                  <a:pt x="1416" y="11"/>
                  <a:pt x="1416" y="11"/>
                  <a:pt x="1416" y="11"/>
                </a:cubicBezTo>
                <a:cubicBezTo>
                  <a:pt x="1417" y="12"/>
                  <a:pt x="1417" y="12"/>
                  <a:pt x="1417" y="12"/>
                </a:cubicBezTo>
                <a:cubicBezTo>
                  <a:pt x="1420" y="12"/>
                  <a:pt x="1420" y="12"/>
                  <a:pt x="1420" y="12"/>
                </a:cubicBezTo>
                <a:cubicBezTo>
                  <a:pt x="1420" y="11"/>
                  <a:pt x="1420" y="11"/>
                  <a:pt x="1420" y="11"/>
                </a:cubicBezTo>
                <a:cubicBezTo>
                  <a:pt x="1424" y="11"/>
                  <a:pt x="1424" y="11"/>
                  <a:pt x="1424" y="11"/>
                </a:cubicBezTo>
                <a:cubicBezTo>
                  <a:pt x="1424" y="8"/>
                  <a:pt x="1424" y="8"/>
                  <a:pt x="1424" y="8"/>
                </a:cubicBezTo>
                <a:cubicBezTo>
                  <a:pt x="1437" y="11"/>
                  <a:pt x="1437" y="11"/>
                  <a:pt x="1437" y="11"/>
                </a:cubicBezTo>
                <a:cubicBezTo>
                  <a:pt x="1438" y="11"/>
                  <a:pt x="1438" y="10"/>
                  <a:pt x="1439" y="10"/>
                </a:cubicBezTo>
                <a:cubicBezTo>
                  <a:pt x="1442" y="10"/>
                  <a:pt x="1447" y="9"/>
                  <a:pt x="1451" y="10"/>
                </a:cubicBezTo>
                <a:cubicBezTo>
                  <a:pt x="1455" y="11"/>
                  <a:pt x="1455" y="11"/>
                  <a:pt x="1455" y="11"/>
                </a:cubicBezTo>
                <a:cubicBezTo>
                  <a:pt x="1469" y="11"/>
                  <a:pt x="1469" y="11"/>
                  <a:pt x="1469" y="11"/>
                </a:cubicBezTo>
                <a:cubicBezTo>
                  <a:pt x="1476" y="10"/>
                  <a:pt x="1476" y="10"/>
                  <a:pt x="1476" y="10"/>
                </a:cubicBezTo>
                <a:cubicBezTo>
                  <a:pt x="1476" y="12"/>
                  <a:pt x="1476" y="12"/>
                  <a:pt x="1476" y="12"/>
                </a:cubicBezTo>
                <a:cubicBezTo>
                  <a:pt x="1481" y="12"/>
                  <a:pt x="1481" y="12"/>
                  <a:pt x="1481" y="12"/>
                </a:cubicBezTo>
                <a:cubicBezTo>
                  <a:pt x="1481" y="13"/>
                  <a:pt x="1481" y="13"/>
                  <a:pt x="1481" y="13"/>
                </a:cubicBezTo>
                <a:cubicBezTo>
                  <a:pt x="1491" y="13"/>
                  <a:pt x="1491" y="13"/>
                  <a:pt x="1491" y="13"/>
                </a:cubicBezTo>
                <a:cubicBezTo>
                  <a:pt x="1491" y="14"/>
                  <a:pt x="1491" y="14"/>
                  <a:pt x="1491" y="14"/>
                </a:cubicBezTo>
                <a:cubicBezTo>
                  <a:pt x="1493" y="14"/>
                  <a:pt x="1493" y="14"/>
                  <a:pt x="1493" y="14"/>
                </a:cubicBezTo>
                <a:cubicBezTo>
                  <a:pt x="1496" y="11"/>
                  <a:pt x="1499" y="9"/>
                  <a:pt x="1505" y="9"/>
                </a:cubicBezTo>
                <a:cubicBezTo>
                  <a:pt x="1506" y="9"/>
                  <a:pt x="1508" y="9"/>
                  <a:pt x="1509" y="9"/>
                </a:cubicBezTo>
                <a:cubicBezTo>
                  <a:pt x="1510" y="9"/>
                  <a:pt x="1511" y="9"/>
                  <a:pt x="1512" y="9"/>
                </a:cubicBezTo>
                <a:cubicBezTo>
                  <a:pt x="1513" y="10"/>
                  <a:pt x="1513" y="10"/>
                  <a:pt x="1513" y="10"/>
                </a:cubicBezTo>
                <a:cubicBezTo>
                  <a:pt x="1515" y="6"/>
                  <a:pt x="1515" y="6"/>
                  <a:pt x="1515" y="6"/>
                </a:cubicBezTo>
                <a:cubicBezTo>
                  <a:pt x="1520" y="7"/>
                  <a:pt x="1520" y="7"/>
                  <a:pt x="1520" y="7"/>
                </a:cubicBezTo>
                <a:cubicBezTo>
                  <a:pt x="1528" y="11"/>
                  <a:pt x="1533" y="12"/>
                  <a:pt x="1545" y="12"/>
                </a:cubicBezTo>
                <a:cubicBezTo>
                  <a:pt x="1547" y="12"/>
                  <a:pt x="1547" y="12"/>
                  <a:pt x="1547" y="12"/>
                </a:cubicBezTo>
                <a:cubicBezTo>
                  <a:pt x="1547" y="11"/>
                  <a:pt x="1547" y="11"/>
                  <a:pt x="1547" y="11"/>
                </a:cubicBezTo>
                <a:cubicBezTo>
                  <a:pt x="1550" y="11"/>
                  <a:pt x="1550" y="11"/>
                  <a:pt x="1550" y="11"/>
                </a:cubicBezTo>
                <a:cubicBezTo>
                  <a:pt x="1550" y="7"/>
                  <a:pt x="1550" y="7"/>
                  <a:pt x="1550" y="7"/>
                </a:cubicBezTo>
                <a:cubicBezTo>
                  <a:pt x="1561" y="11"/>
                  <a:pt x="1561" y="11"/>
                  <a:pt x="1561" y="11"/>
                </a:cubicBezTo>
                <a:cubicBezTo>
                  <a:pt x="1561" y="7"/>
                  <a:pt x="1561" y="7"/>
                  <a:pt x="1561" y="7"/>
                </a:cubicBezTo>
                <a:cubicBezTo>
                  <a:pt x="1589" y="11"/>
                  <a:pt x="1589" y="11"/>
                  <a:pt x="1589" y="11"/>
                </a:cubicBezTo>
                <a:cubicBezTo>
                  <a:pt x="1589" y="11"/>
                  <a:pt x="1589" y="11"/>
                  <a:pt x="1589" y="11"/>
                </a:cubicBezTo>
                <a:cubicBezTo>
                  <a:pt x="1597" y="11"/>
                  <a:pt x="1597" y="11"/>
                  <a:pt x="1597" y="11"/>
                </a:cubicBezTo>
                <a:cubicBezTo>
                  <a:pt x="1597" y="11"/>
                  <a:pt x="1597" y="11"/>
                  <a:pt x="1597" y="11"/>
                </a:cubicBezTo>
                <a:cubicBezTo>
                  <a:pt x="1602" y="10"/>
                  <a:pt x="1602" y="10"/>
                  <a:pt x="1602" y="10"/>
                </a:cubicBezTo>
                <a:cubicBezTo>
                  <a:pt x="1602" y="9"/>
                  <a:pt x="1603" y="9"/>
                  <a:pt x="1603" y="9"/>
                </a:cubicBezTo>
                <a:cubicBezTo>
                  <a:pt x="1604" y="9"/>
                  <a:pt x="1606" y="10"/>
                  <a:pt x="1607" y="10"/>
                </a:cubicBezTo>
                <a:cubicBezTo>
                  <a:pt x="1612" y="10"/>
                  <a:pt x="1612" y="10"/>
                  <a:pt x="1612" y="10"/>
                </a:cubicBezTo>
                <a:cubicBezTo>
                  <a:pt x="1612" y="10"/>
                  <a:pt x="1612" y="10"/>
                  <a:pt x="1613" y="9"/>
                </a:cubicBezTo>
                <a:cubicBezTo>
                  <a:pt x="1616" y="8"/>
                  <a:pt x="1619" y="7"/>
                  <a:pt x="1623" y="7"/>
                </a:cubicBezTo>
                <a:cubicBezTo>
                  <a:pt x="1625" y="7"/>
                  <a:pt x="1627" y="7"/>
                  <a:pt x="1628" y="7"/>
                </a:cubicBezTo>
                <a:cubicBezTo>
                  <a:pt x="1632" y="9"/>
                  <a:pt x="1632" y="9"/>
                  <a:pt x="1632" y="9"/>
                </a:cubicBezTo>
                <a:cubicBezTo>
                  <a:pt x="1632" y="10"/>
                  <a:pt x="1632" y="10"/>
                  <a:pt x="1632" y="10"/>
                </a:cubicBezTo>
                <a:cubicBezTo>
                  <a:pt x="1634" y="11"/>
                  <a:pt x="1634" y="11"/>
                  <a:pt x="1634" y="11"/>
                </a:cubicBezTo>
                <a:cubicBezTo>
                  <a:pt x="1634" y="12"/>
                  <a:pt x="1634" y="12"/>
                  <a:pt x="1634" y="12"/>
                </a:cubicBezTo>
                <a:cubicBezTo>
                  <a:pt x="1644" y="12"/>
                  <a:pt x="1644" y="12"/>
                  <a:pt x="1644" y="12"/>
                </a:cubicBezTo>
                <a:cubicBezTo>
                  <a:pt x="1644" y="13"/>
                  <a:pt x="1644" y="13"/>
                  <a:pt x="1644" y="13"/>
                </a:cubicBezTo>
                <a:cubicBezTo>
                  <a:pt x="1648" y="13"/>
                  <a:pt x="1648" y="13"/>
                  <a:pt x="1648" y="13"/>
                </a:cubicBezTo>
                <a:cubicBezTo>
                  <a:pt x="1648" y="15"/>
                  <a:pt x="1648" y="15"/>
                  <a:pt x="1648" y="15"/>
                </a:cubicBezTo>
                <a:cubicBezTo>
                  <a:pt x="1649" y="15"/>
                  <a:pt x="1650" y="15"/>
                  <a:pt x="1652" y="15"/>
                </a:cubicBezTo>
                <a:cubicBezTo>
                  <a:pt x="1654" y="15"/>
                  <a:pt x="1655" y="15"/>
                  <a:pt x="1656" y="15"/>
                </a:cubicBezTo>
                <a:cubicBezTo>
                  <a:pt x="1659" y="10"/>
                  <a:pt x="1659" y="10"/>
                  <a:pt x="1659" y="10"/>
                </a:cubicBezTo>
                <a:cubicBezTo>
                  <a:pt x="1672" y="12"/>
                  <a:pt x="1672" y="12"/>
                  <a:pt x="1672" y="12"/>
                </a:cubicBezTo>
                <a:cubicBezTo>
                  <a:pt x="1673" y="11"/>
                  <a:pt x="1673" y="11"/>
                  <a:pt x="1673" y="11"/>
                </a:cubicBezTo>
                <a:cubicBezTo>
                  <a:pt x="1678" y="11"/>
                  <a:pt x="1678" y="11"/>
                  <a:pt x="1678" y="11"/>
                </a:cubicBezTo>
                <a:cubicBezTo>
                  <a:pt x="1695" y="12"/>
                  <a:pt x="1695" y="12"/>
                  <a:pt x="1695" y="12"/>
                </a:cubicBezTo>
                <a:cubicBezTo>
                  <a:pt x="1695" y="11"/>
                  <a:pt x="1695" y="11"/>
                  <a:pt x="1695" y="11"/>
                </a:cubicBezTo>
                <a:cubicBezTo>
                  <a:pt x="1698" y="11"/>
                  <a:pt x="1698" y="11"/>
                  <a:pt x="1698" y="11"/>
                </a:cubicBezTo>
                <a:cubicBezTo>
                  <a:pt x="1698" y="9"/>
                  <a:pt x="1698" y="9"/>
                  <a:pt x="1698" y="9"/>
                </a:cubicBezTo>
                <a:cubicBezTo>
                  <a:pt x="1705" y="9"/>
                  <a:pt x="1705" y="9"/>
                  <a:pt x="1705" y="9"/>
                </a:cubicBezTo>
                <a:cubicBezTo>
                  <a:pt x="1705" y="8"/>
                  <a:pt x="1705" y="8"/>
                  <a:pt x="1705" y="8"/>
                </a:cubicBezTo>
                <a:cubicBezTo>
                  <a:pt x="1718" y="8"/>
                  <a:pt x="1718" y="8"/>
                  <a:pt x="1718" y="8"/>
                </a:cubicBezTo>
                <a:cubicBezTo>
                  <a:pt x="1718" y="9"/>
                  <a:pt x="1718" y="9"/>
                  <a:pt x="1718" y="9"/>
                </a:cubicBezTo>
                <a:cubicBezTo>
                  <a:pt x="1720" y="9"/>
                  <a:pt x="1720" y="9"/>
                  <a:pt x="1720" y="9"/>
                </a:cubicBezTo>
                <a:cubicBezTo>
                  <a:pt x="1720" y="8"/>
                  <a:pt x="1720" y="8"/>
                  <a:pt x="1720" y="8"/>
                </a:cubicBezTo>
                <a:cubicBezTo>
                  <a:pt x="1740" y="8"/>
                  <a:pt x="1740" y="8"/>
                  <a:pt x="1740" y="8"/>
                </a:cubicBezTo>
                <a:cubicBezTo>
                  <a:pt x="1740" y="10"/>
                  <a:pt x="1740" y="10"/>
                  <a:pt x="1740" y="10"/>
                </a:cubicBezTo>
                <a:cubicBezTo>
                  <a:pt x="1740" y="9"/>
                  <a:pt x="1740" y="9"/>
                  <a:pt x="1740" y="9"/>
                </a:cubicBezTo>
                <a:cubicBezTo>
                  <a:pt x="1774" y="11"/>
                  <a:pt x="1774" y="11"/>
                  <a:pt x="1774" y="11"/>
                </a:cubicBezTo>
                <a:cubicBezTo>
                  <a:pt x="1774" y="12"/>
                  <a:pt x="1774" y="12"/>
                  <a:pt x="1774" y="12"/>
                </a:cubicBezTo>
                <a:cubicBezTo>
                  <a:pt x="1775" y="12"/>
                  <a:pt x="1775" y="12"/>
                  <a:pt x="1775" y="12"/>
                </a:cubicBezTo>
                <a:cubicBezTo>
                  <a:pt x="1776" y="12"/>
                  <a:pt x="1776" y="12"/>
                  <a:pt x="1777" y="12"/>
                </a:cubicBezTo>
                <a:cubicBezTo>
                  <a:pt x="1777" y="11"/>
                  <a:pt x="1777" y="11"/>
                  <a:pt x="1777" y="11"/>
                </a:cubicBezTo>
                <a:cubicBezTo>
                  <a:pt x="1780" y="11"/>
                  <a:pt x="1780" y="11"/>
                  <a:pt x="1780" y="11"/>
                </a:cubicBezTo>
                <a:cubicBezTo>
                  <a:pt x="1780" y="9"/>
                  <a:pt x="1780" y="9"/>
                  <a:pt x="1780" y="9"/>
                </a:cubicBezTo>
                <a:cubicBezTo>
                  <a:pt x="1800" y="9"/>
                  <a:pt x="1800" y="9"/>
                  <a:pt x="1800" y="9"/>
                </a:cubicBezTo>
                <a:cubicBezTo>
                  <a:pt x="1807" y="7"/>
                  <a:pt x="1807" y="7"/>
                  <a:pt x="1807" y="7"/>
                </a:cubicBezTo>
                <a:cubicBezTo>
                  <a:pt x="1807" y="11"/>
                  <a:pt x="1807" y="11"/>
                  <a:pt x="1807" y="11"/>
                </a:cubicBezTo>
                <a:cubicBezTo>
                  <a:pt x="1808" y="11"/>
                  <a:pt x="1809" y="11"/>
                  <a:pt x="1810" y="12"/>
                </a:cubicBezTo>
                <a:cubicBezTo>
                  <a:pt x="1811" y="11"/>
                  <a:pt x="1814" y="10"/>
                  <a:pt x="1817" y="11"/>
                </a:cubicBezTo>
                <a:cubicBezTo>
                  <a:pt x="1822" y="12"/>
                  <a:pt x="1822" y="12"/>
                  <a:pt x="1822" y="12"/>
                </a:cubicBezTo>
                <a:cubicBezTo>
                  <a:pt x="1822" y="12"/>
                  <a:pt x="1822" y="12"/>
                  <a:pt x="1822" y="12"/>
                </a:cubicBezTo>
                <a:cubicBezTo>
                  <a:pt x="1825" y="13"/>
                  <a:pt x="1825" y="13"/>
                  <a:pt x="1825" y="13"/>
                </a:cubicBezTo>
                <a:cubicBezTo>
                  <a:pt x="1825" y="12"/>
                  <a:pt x="1825" y="12"/>
                  <a:pt x="1825" y="12"/>
                </a:cubicBezTo>
                <a:cubicBezTo>
                  <a:pt x="1830" y="12"/>
                  <a:pt x="1830" y="12"/>
                  <a:pt x="1830" y="12"/>
                </a:cubicBezTo>
                <a:cubicBezTo>
                  <a:pt x="1830" y="11"/>
                  <a:pt x="1830" y="11"/>
                  <a:pt x="1830" y="11"/>
                </a:cubicBezTo>
                <a:cubicBezTo>
                  <a:pt x="1843" y="11"/>
                  <a:pt x="1843" y="11"/>
                  <a:pt x="1843" y="11"/>
                </a:cubicBezTo>
                <a:cubicBezTo>
                  <a:pt x="1843" y="12"/>
                  <a:pt x="1843" y="12"/>
                  <a:pt x="1843" y="12"/>
                </a:cubicBezTo>
                <a:cubicBezTo>
                  <a:pt x="1856" y="12"/>
                  <a:pt x="1856" y="12"/>
                  <a:pt x="1856" y="12"/>
                </a:cubicBezTo>
                <a:cubicBezTo>
                  <a:pt x="1856" y="7"/>
                  <a:pt x="1856" y="7"/>
                  <a:pt x="1856" y="7"/>
                </a:cubicBezTo>
                <a:cubicBezTo>
                  <a:pt x="1865" y="12"/>
                  <a:pt x="1865" y="12"/>
                  <a:pt x="1865" y="12"/>
                </a:cubicBezTo>
                <a:cubicBezTo>
                  <a:pt x="1869" y="11"/>
                  <a:pt x="1869" y="11"/>
                  <a:pt x="1869" y="11"/>
                </a:cubicBezTo>
                <a:cubicBezTo>
                  <a:pt x="1869" y="9"/>
                  <a:pt x="1869" y="9"/>
                  <a:pt x="1869" y="9"/>
                </a:cubicBezTo>
                <a:cubicBezTo>
                  <a:pt x="1872" y="9"/>
                  <a:pt x="1872" y="9"/>
                  <a:pt x="1872" y="9"/>
                </a:cubicBezTo>
                <a:cubicBezTo>
                  <a:pt x="1872" y="8"/>
                  <a:pt x="1872" y="8"/>
                  <a:pt x="1872" y="8"/>
                </a:cubicBezTo>
                <a:cubicBezTo>
                  <a:pt x="1878" y="8"/>
                  <a:pt x="1878" y="8"/>
                  <a:pt x="1878" y="8"/>
                </a:cubicBezTo>
                <a:cubicBezTo>
                  <a:pt x="1879" y="8"/>
                  <a:pt x="1880" y="9"/>
                  <a:pt x="1882" y="9"/>
                </a:cubicBezTo>
                <a:cubicBezTo>
                  <a:pt x="1883" y="9"/>
                  <a:pt x="1885" y="9"/>
                  <a:pt x="1887" y="10"/>
                </a:cubicBezTo>
                <a:cubicBezTo>
                  <a:pt x="1890" y="11"/>
                  <a:pt x="1890" y="11"/>
                  <a:pt x="1890" y="11"/>
                </a:cubicBezTo>
                <a:cubicBezTo>
                  <a:pt x="1896" y="11"/>
                  <a:pt x="1896" y="11"/>
                  <a:pt x="1896" y="11"/>
                </a:cubicBezTo>
                <a:cubicBezTo>
                  <a:pt x="1896" y="12"/>
                  <a:pt x="1896" y="12"/>
                  <a:pt x="1896" y="12"/>
                </a:cubicBezTo>
                <a:cubicBezTo>
                  <a:pt x="1901" y="12"/>
                  <a:pt x="1901" y="12"/>
                  <a:pt x="1901" y="12"/>
                </a:cubicBezTo>
                <a:cubicBezTo>
                  <a:pt x="1901" y="13"/>
                  <a:pt x="1901" y="13"/>
                  <a:pt x="1901" y="13"/>
                </a:cubicBezTo>
                <a:cubicBezTo>
                  <a:pt x="1902" y="13"/>
                  <a:pt x="1902" y="13"/>
                  <a:pt x="1902" y="13"/>
                </a:cubicBezTo>
                <a:cubicBezTo>
                  <a:pt x="1907" y="13"/>
                  <a:pt x="1907" y="13"/>
                  <a:pt x="1907" y="13"/>
                </a:cubicBezTo>
                <a:cubicBezTo>
                  <a:pt x="1907" y="14"/>
                  <a:pt x="1907" y="14"/>
                  <a:pt x="1907" y="14"/>
                </a:cubicBezTo>
                <a:cubicBezTo>
                  <a:pt x="1909" y="14"/>
                  <a:pt x="1909" y="14"/>
                  <a:pt x="1909" y="14"/>
                </a:cubicBezTo>
                <a:cubicBezTo>
                  <a:pt x="1912" y="13"/>
                  <a:pt x="1912" y="13"/>
                  <a:pt x="1912" y="13"/>
                </a:cubicBezTo>
                <a:cubicBezTo>
                  <a:pt x="1912" y="12"/>
                  <a:pt x="1912" y="12"/>
                  <a:pt x="1912" y="12"/>
                </a:cubicBezTo>
                <a:cubicBezTo>
                  <a:pt x="1916" y="11"/>
                  <a:pt x="1916" y="11"/>
                  <a:pt x="1916" y="11"/>
                </a:cubicBezTo>
                <a:cubicBezTo>
                  <a:pt x="1917" y="11"/>
                  <a:pt x="1918" y="11"/>
                  <a:pt x="1919" y="11"/>
                </a:cubicBezTo>
                <a:cubicBezTo>
                  <a:pt x="1919" y="11"/>
                  <a:pt x="1920" y="11"/>
                  <a:pt x="1920" y="11"/>
                </a:cubicBezTo>
                <a:cubicBezTo>
                  <a:pt x="1920" y="10"/>
                  <a:pt x="1921" y="10"/>
                  <a:pt x="1921" y="10"/>
                </a:cubicBezTo>
                <a:cubicBezTo>
                  <a:pt x="1921" y="10"/>
                  <a:pt x="1921" y="10"/>
                  <a:pt x="1921" y="10"/>
                </a:cubicBezTo>
                <a:cubicBezTo>
                  <a:pt x="1921" y="8"/>
                  <a:pt x="1921" y="8"/>
                  <a:pt x="1921" y="8"/>
                </a:cubicBezTo>
                <a:cubicBezTo>
                  <a:pt x="1926" y="8"/>
                  <a:pt x="1926" y="8"/>
                  <a:pt x="1926" y="8"/>
                </a:cubicBezTo>
                <a:cubicBezTo>
                  <a:pt x="1927" y="6"/>
                  <a:pt x="1927" y="6"/>
                  <a:pt x="1927" y="6"/>
                </a:cubicBezTo>
                <a:cubicBezTo>
                  <a:pt x="1943" y="6"/>
                  <a:pt x="1943" y="6"/>
                  <a:pt x="1943" y="6"/>
                </a:cubicBezTo>
                <a:cubicBezTo>
                  <a:pt x="1945" y="8"/>
                  <a:pt x="1945" y="8"/>
                  <a:pt x="1945" y="8"/>
                </a:cubicBezTo>
                <a:cubicBezTo>
                  <a:pt x="1952" y="8"/>
                  <a:pt x="1952" y="8"/>
                  <a:pt x="1952" y="8"/>
                </a:cubicBezTo>
                <a:cubicBezTo>
                  <a:pt x="1952" y="9"/>
                  <a:pt x="1952" y="9"/>
                  <a:pt x="1952" y="9"/>
                </a:cubicBezTo>
                <a:cubicBezTo>
                  <a:pt x="1960" y="9"/>
                  <a:pt x="1960" y="9"/>
                  <a:pt x="1960" y="9"/>
                </a:cubicBezTo>
                <a:cubicBezTo>
                  <a:pt x="1960" y="14"/>
                  <a:pt x="1960" y="14"/>
                  <a:pt x="1960" y="14"/>
                </a:cubicBezTo>
                <a:cubicBezTo>
                  <a:pt x="1961" y="16"/>
                  <a:pt x="1961" y="16"/>
                  <a:pt x="1961" y="16"/>
                </a:cubicBezTo>
                <a:cubicBezTo>
                  <a:pt x="1964" y="25"/>
                  <a:pt x="1964" y="25"/>
                  <a:pt x="1964" y="25"/>
                </a:cubicBezTo>
                <a:cubicBezTo>
                  <a:pt x="1960" y="25"/>
                  <a:pt x="1960" y="25"/>
                  <a:pt x="1960" y="25"/>
                </a:cubicBezTo>
                <a:cubicBezTo>
                  <a:pt x="1960" y="28"/>
                  <a:pt x="1960" y="28"/>
                  <a:pt x="1960" y="28"/>
                </a:cubicBezTo>
                <a:cubicBezTo>
                  <a:pt x="1959" y="28"/>
                  <a:pt x="1959" y="28"/>
                  <a:pt x="1959" y="28"/>
                </a:cubicBezTo>
                <a:cubicBezTo>
                  <a:pt x="1958" y="42"/>
                  <a:pt x="1958" y="42"/>
                  <a:pt x="1958" y="42"/>
                </a:cubicBezTo>
                <a:cubicBezTo>
                  <a:pt x="1959" y="46"/>
                  <a:pt x="1959" y="46"/>
                  <a:pt x="1959" y="46"/>
                </a:cubicBezTo>
                <a:cubicBezTo>
                  <a:pt x="1959" y="47"/>
                  <a:pt x="1960" y="49"/>
                  <a:pt x="1958" y="52"/>
                </a:cubicBezTo>
                <a:cubicBezTo>
                  <a:pt x="1958" y="55"/>
                  <a:pt x="1958" y="55"/>
                  <a:pt x="1958" y="55"/>
                </a:cubicBezTo>
                <a:cubicBezTo>
                  <a:pt x="1959" y="58"/>
                  <a:pt x="1959" y="58"/>
                  <a:pt x="1959" y="58"/>
                </a:cubicBezTo>
                <a:cubicBezTo>
                  <a:pt x="1961" y="64"/>
                  <a:pt x="1960" y="70"/>
                  <a:pt x="1959" y="74"/>
                </a:cubicBezTo>
                <a:cubicBezTo>
                  <a:pt x="1959" y="75"/>
                  <a:pt x="1959" y="77"/>
                  <a:pt x="1959" y="78"/>
                </a:cubicBezTo>
                <a:cubicBezTo>
                  <a:pt x="1961" y="79"/>
                  <a:pt x="1961" y="79"/>
                  <a:pt x="1961" y="79"/>
                </a:cubicBezTo>
                <a:cubicBezTo>
                  <a:pt x="1962" y="87"/>
                  <a:pt x="1962" y="87"/>
                  <a:pt x="1962" y="87"/>
                </a:cubicBezTo>
                <a:cubicBezTo>
                  <a:pt x="1963" y="87"/>
                  <a:pt x="1963" y="87"/>
                  <a:pt x="1963" y="87"/>
                </a:cubicBezTo>
                <a:cubicBezTo>
                  <a:pt x="1963" y="90"/>
                  <a:pt x="1963" y="90"/>
                  <a:pt x="1963" y="90"/>
                </a:cubicBezTo>
                <a:cubicBezTo>
                  <a:pt x="1963" y="93"/>
                  <a:pt x="1963" y="93"/>
                  <a:pt x="1963" y="93"/>
                </a:cubicBezTo>
                <a:cubicBezTo>
                  <a:pt x="1963" y="94"/>
                  <a:pt x="1963" y="94"/>
                  <a:pt x="1963" y="94"/>
                </a:cubicBezTo>
                <a:cubicBezTo>
                  <a:pt x="1963" y="100"/>
                  <a:pt x="1963" y="100"/>
                  <a:pt x="1963" y="100"/>
                </a:cubicBezTo>
                <a:cubicBezTo>
                  <a:pt x="1962" y="100"/>
                  <a:pt x="1962" y="100"/>
                  <a:pt x="1962" y="100"/>
                </a:cubicBezTo>
                <a:cubicBezTo>
                  <a:pt x="1963" y="107"/>
                  <a:pt x="1963" y="107"/>
                  <a:pt x="1963" y="107"/>
                </a:cubicBezTo>
                <a:cubicBezTo>
                  <a:pt x="1960" y="107"/>
                  <a:pt x="1960" y="107"/>
                  <a:pt x="1960" y="107"/>
                </a:cubicBezTo>
                <a:cubicBezTo>
                  <a:pt x="1960" y="109"/>
                  <a:pt x="1960" y="109"/>
                  <a:pt x="1960" y="109"/>
                </a:cubicBezTo>
                <a:cubicBezTo>
                  <a:pt x="1960" y="109"/>
                  <a:pt x="1960" y="109"/>
                  <a:pt x="1960" y="109"/>
                </a:cubicBezTo>
                <a:cubicBezTo>
                  <a:pt x="1961" y="110"/>
                  <a:pt x="1961" y="110"/>
                  <a:pt x="1961" y="111"/>
                </a:cubicBezTo>
                <a:cubicBezTo>
                  <a:pt x="1962" y="112"/>
                  <a:pt x="1962" y="112"/>
                  <a:pt x="1962" y="112"/>
                </a:cubicBezTo>
                <a:cubicBezTo>
                  <a:pt x="1963" y="112"/>
                  <a:pt x="1963" y="112"/>
                  <a:pt x="1963" y="112"/>
                </a:cubicBezTo>
                <a:cubicBezTo>
                  <a:pt x="1963" y="125"/>
                  <a:pt x="1963" y="125"/>
                  <a:pt x="1963" y="125"/>
                </a:cubicBezTo>
                <a:cubicBezTo>
                  <a:pt x="1962" y="125"/>
                  <a:pt x="1962" y="125"/>
                  <a:pt x="1962" y="125"/>
                </a:cubicBezTo>
                <a:cubicBezTo>
                  <a:pt x="1962" y="127"/>
                  <a:pt x="1962" y="127"/>
                  <a:pt x="1962" y="127"/>
                </a:cubicBezTo>
                <a:cubicBezTo>
                  <a:pt x="1963" y="133"/>
                  <a:pt x="1963" y="133"/>
                  <a:pt x="1963" y="133"/>
                </a:cubicBezTo>
                <a:cubicBezTo>
                  <a:pt x="1962" y="133"/>
                  <a:pt x="1962" y="133"/>
                  <a:pt x="1962" y="133"/>
                </a:cubicBezTo>
                <a:cubicBezTo>
                  <a:pt x="1963" y="135"/>
                  <a:pt x="1963" y="135"/>
                  <a:pt x="1963" y="135"/>
                </a:cubicBezTo>
                <a:cubicBezTo>
                  <a:pt x="1965" y="135"/>
                  <a:pt x="1965" y="135"/>
                  <a:pt x="1965" y="135"/>
                </a:cubicBezTo>
                <a:cubicBezTo>
                  <a:pt x="1962" y="141"/>
                  <a:pt x="1962" y="141"/>
                  <a:pt x="1962" y="141"/>
                </a:cubicBezTo>
                <a:cubicBezTo>
                  <a:pt x="1961" y="145"/>
                  <a:pt x="1961" y="145"/>
                  <a:pt x="1961" y="145"/>
                </a:cubicBezTo>
                <a:cubicBezTo>
                  <a:pt x="1962" y="145"/>
                  <a:pt x="1962" y="145"/>
                  <a:pt x="1962" y="145"/>
                </a:cubicBezTo>
                <a:cubicBezTo>
                  <a:pt x="1962" y="172"/>
                  <a:pt x="1962" y="172"/>
                  <a:pt x="1962" y="172"/>
                </a:cubicBezTo>
                <a:cubicBezTo>
                  <a:pt x="1963" y="179"/>
                  <a:pt x="1963" y="179"/>
                  <a:pt x="1963" y="179"/>
                </a:cubicBezTo>
                <a:cubicBezTo>
                  <a:pt x="1960" y="179"/>
                  <a:pt x="1960" y="179"/>
                  <a:pt x="1960" y="179"/>
                </a:cubicBezTo>
                <a:cubicBezTo>
                  <a:pt x="1959" y="185"/>
                  <a:pt x="1959" y="185"/>
                  <a:pt x="1959" y="185"/>
                </a:cubicBezTo>
                <a:cubicBezTo>
                  <a:pt x="1960" y="185"/>
                  <a:pt x="1960" y="185"/>
                  <a:pt x="1960" y="185"/>
                </a:cubicBezTo>
                <a:cubicBezTo>
                  <a:pt x="1959" y="192"/>
                  <a:pt x="1959" y="192"/>
                  <a:pt x="1959" y="192"/>
                </a:cubicBezTo>
                <a:cubicBezTo>
                  <a:pt x="1959" y="192"/>
                  <a:pt x="1959" y="192"/>
                  <a:pt x="1959" y="192"/>
                </a:cubicBezTo>
                <a:cubicBezTo>
                  <a:pt x="1959" y="195"/>
                  <a:pt x="1959" y="195"/>
                  <a:pt x="1959" y="195"/>
                </a:cubicBezTo>
                <a:cubicBezTo>
                  <a:pt x="1961" y="195"/>
                  <a:pt x="1961" y="195"/>
                  <a:pt x="1961" y="195"/>
                </a:cubicBezTo>
                <a:cubicBezTo>
                  <a:pt x="1958" y="219"/>
                  <a:pt x="1958" y="219"/>
                  <a:pt x="1958" y="219"/>
                </a:cubicBezTo>
                <a:cubicBezTo>
                  <a:pt x="1958" y="224"/>
                  <a:pt x="1958" y="224"/>
                  <a:pt x="1958" y="224"/>
                </a:cubicBezTo>
                <a:cubicBezTo>
                  <a:pt x="1959" y="224"/>
                  <a:pt x="1959" y="224"/>
                  <a:pt x="1959" y="224"/>
                </a:cubicBezTo>
                <a:cubicBezTo>
                  <a:pt x="1959" y="237"/>
                  <a:pt x="1959" y="237"/>
                  <a:pt x="1959" y="237"/>
                </a:cubicBezTo>
                <a:cubicBezTo>
                  <a:pt x="1958" y="237"/>
                  <a:pt x="1958" y="237"/>
                  <a:pt x="1958" y="237"/>
                </a:cubicBezTo>
                <a:cubicBezTo>
                  <a:pt x="1957" y="241"/>
                  <a:pt x="1958" y="246"/>
                  <a:pt x="1958" y="248"/>
                </a:cubicBezTo>
                <a:cubicBezTo>
                  <a:pt x="1962" y="250"/>
                  <a:pt x="1962" y="250"/>
                  <a:pt x="1962" y="250"/>
                </a:cubicBezTo>
                <a:cubicBezTo>
                  <a:pt x="1960" y="271"/>
                  <a:pt x="1960" y="271"/>
                  <a:pt x="1960" y="271"/>
                </a:cubicBezTo>
                <a:cubicBezTo>
                  <a:pt x="1959" y="271"/>
                  <a:pt x="1959" y="271"/>
                  <a:pt x="1959" y="271"/>
                </a:cubicBezTo>
                <a:cubicBezTo>
                  <a:pt x="1959" y="283"/>
                  <a:pt x="1959" y="283"/>
                  <a:pt x="1959" y="283"/>
                </a:cubicBezTo>
                <a:cubicBezTo>
                  <a:pt x="1958" y="283"/>
                  <a:pt x="1958" y="283"/>
                  <a:pt x="1958" y="283"/>
                </a:cubicBezTo>
                <a:cubicBezTo>
                  <a:pt x="1958" y="294"/>
                  <a:pt x="1958" y="294"/>
                  <a:pt x="1958" y="294"/>
                </a:cubicBezTo>
                <a:cubicBezTo>
                  <a:pt x="1958" y="294"/>
                  <a:pt x="1958" y="294"/>
                  <a:pt x="1958" y="295"/>
                </a:cubicBezTo>
                <a:cubicBezTo>
                  <a:pt x="1958" y="299"/>
                  <a:pt x="1958" y="299"/>
                  <a:pt x="1958" y="299"/>
                </a:cubicBezTo>
                <a:cubicBezTo>
                  <a:pt x="1959" y="299"/>
                  <a:pt x="1959" y="299"/>
                  <a:pt x="1959" y="299"/>
                </a:cubicBezTo>
                <a:cubicBezTo>
                  <a:pt x="1959" y="312"/>
                  <a:pt x="1959" y="312"/>
                  <a:pt x="1959" y="312"/>
                </a:cubicBezTo>
                <a:cubicBezTo>
                  <a:pt x="1958" y="312"/>
                  <a:pt x="1958" y="312"/>
                  <a:pt x="1958" y="312"/>
                </a:cubicBezTo>
                <a:cubicBezTo>
                  <a:pt x="1958" y="325"/>
                  <a:pt x="1958" y="325"/>
                  <a:pt x="1958" y="325"/>
                </a:cubicBezTo>
                <a:cubicBezTo>
                  <a:pt x="1959" y="325"/>
                  <a:pt x="1959" y="325"/>
                  <a:pt x="1959" y="325"/>
                </a:cubicBezTo>
                <a:cubicBezTo>
                  <a:pt x="1959" y="330"/>
                  <a:pt x="1959" y="330"/>
                  <a:pt x="1959" y="330"/>
                </a:cubicBezTo>
                <a:cubicBezTo>
                  <a:pt x="1960" y="334"/>
                  <a:pt x="1960" y="334"/>
                  <a:pt x="1960" y="334"/>
                </a:cubicBezTo>
                <a:cubicBezTo>
                  <a:pt x="1961" y="337"/>
                  <a:pt x="1960" y="341"/>
                  <a:pt x="1958" y="346"/>
                </a:cubicBezTo>
                <a:cubicBezTo>
                  <a:pt x="1958" y="346"/>
                  <a:pt x="1958" y="347"/>
                  <a:pt x="1958" y="347"/>
                </a:cubicBezTo>
                <a:cubicBezTo>
                  <a:pt x="1958" y="365"/>
                  <a:pt x="1958" y="365"/>
                  <a:pt x="1958" y="365"/>
                </a:cubicBezTo>
                <a:cubicBezTo>
                  <a:pt x="1959" y="366"/>
                  <a:pt x="1959" y="366"/>
                  <a:pt x="1959" y="366"/>
                </a:cubicBezTo>
                <a:cubicBezTo>
                  <a:pt x="1960" y="368"/>
                  <a:pt x="1960" y="368"/>
                  <a:pt x="1960" y="368"/>
                </a:cubicBezTo>
                <a:cubicBezTo>
                  <a:pt x="1961" y="371"/>
                  <a:pt x="1961" y="374"/>
                  <a:pt x="1961" y="379"/>
                </a:cubicBezTo>
                <a:cubicBezTo>
                  <a:pt x="1961" y="380"/>
                  <a:pt x="1960" y="381"/>
                  <a:pt x="1960" y="383"/>
                </a:cubicBezTo>
                <a:cubicBezTo>
                  <a:pt x="1960" y="383"/>
                  <a:pt x="1960" y="383"/>
                  <a:pt x="1960" y="383"/>
                </a:cubicBezTo>
                <a:cubicBezTo>
                  <a:pt x="1960" y="387"/>
                  <a:pt x="1960" y="387"/>
                  <a:pt x="1960" y="387"/>
                </a:cubicBezTo>
                <a:cubicBezTo>
                  <a:pt x="1962" y="387"/>
                  <a:pt x="1962" y="387"/>
                  <a:pt x="1962" y="387"/>
                </a:cubicBezTo>
                <a:cubicBezTo>
                  <a:pt x="1962" y="390"/>
                  <a:pt x="1962" y="390"/>
                  <a:pt x="1962" y="390"/>
                </a:cubicBezTo>
                <a:cubicBezTo>
                  <a:pt x="1963" y="390"/>
                  <a:pt x="1963" y="390"/>
                  <a:pt x="1963" y="390"/>
                </a:cubicBezTo>
                <a:cubicBezTo>
                  <a:pt x="1963" y="404"/>
                  <a:pt x="1963" y="404"/>
                  <a:pt x="1963" y="404"/>
                </a:cubicBezTo>
                <a:cubicBezTo>
                  <a:pt x="1962" y="404"/>
                  <a:pt x="1962" y="404"/>
                  <a:pt x="1962" y="404"/>
                </a:cubicBezTo>
                <a:cubicBezTo>
                  <a:pt x="1962" y="406"/>
                  <a:pt x="1962" y="406"/>
                  <a:pt x="1962" y="406"/>
                </a:cubicBezTo>
                <a:cubicBezTo>
                  <a:pt x="1962" y="407"/>
                  <a:pt x="1962" y="408"/>
                  <a:pt x="1962" y="409"/>
                </a:cubicBezTo>
                <a:cubicBezTo>
                  <a:pt x="1962" y="409"/>
                  <a:pt x="1962" y="409"/>
                  <a:pt x="1962" y="409"/>
                </a:cubicBezTo>
                <a:cubicBezTo>
                  <a:pt x="1961" y="409"/>
                  <a:pt x="1961" y="410"/>
                  <a:pt x="1961" y="410"/>
                </a:cubicBezTo>
                <a:cubicBezTo>
                  <a:pt x="1960" y="415"/>
                  <a:pt x="1960" y="415"/>
                  <a:pt x="1960" y="415"/>
                </a:cubicBezTo>
                <a:cubicBezTo>
                  <a:pt x="1960" y="421"/>
                  <a:pt x="1960" y="421"/>
                  <a:pt x="1960" y="421"/>
                </a:cubicBezTo>
                <a:cubicBezTo>
                  <a:pt x="1959" y="421"/>
                  <a:pt x="1959" y="421"/>
                  <a:pt x="1959" y="421"/>
                </a:cubicBezTo>
                <a:cubicBezTo>
                  <a:pt x="1959" y="428"/>
                  <a:pt x="1959" y="428"/>
                  <a:pt x="1959" y="428"/>
                </a:cubicBezTo>
                <a:cubicBezTo>
                  <a:pt x="1958" y="428"/>
                  <a:pt x="1958" y="428"/>
                  <a:pt x="1958" y="428"/>
                </a:cubicBezTo>
                <a:cubicBezTo>
                  <a:pt x="1958" y="434"/>
                  <a:pt x="1958" y="434"/>
                  <a:pt x="1958" y="434"/>
                </a:cubicBezTo>
                <a:cubicBezTo>
                  <a:pt x="1959" y="434"/>
                  <a:pt x="1959" y="434"/>
                  <a:pt x="1959" y="434"/>
                </a:cubicBezTo>
                <a:cubicBezTo>
                  <a:pt x="1959" y="440"/>
                  <a:pt x="1959" y="440"/>
                  <a:pt x="1959" y="440"/>
                </a:cubicBezTo>
                <a:cubicBezTo>
                  <a:pt x="1961" y="441"/>
                  <a:pt x="1961" y="441"/>
                  <a:pt x="1961" y="441"/>
                </a:cubicBezTo>
                <a:cubicBezTo>
                  <a:pt x="1961" y="443"/>
                  <a:pt x="1961" y="443"/>
                  <a:pt x="1961" y="443"/>
                </a:cubicBezTo>
                <a:cubicBezTo>
                  <a:pt x="1962" y="445"/>
                  <a:pt x="1962" y="448"/>
                  <a:pt x="1960" y="450"/>
                </a:cubicBezTo>
                <a:cubicBezTo>
                  <a:pt x="1960" y="451"/>
                  <a:pt x="1960" y="451"/>
                  <a:pt x="1961" y="452"/>
                </a:cubicBezTo>
                <a:cubicBezTo>
                  <a:pt x="1961" y="453"/>
                  <a:pt x="1961" y="454"/>
                  <a:pt x="1961" y="456"/>
                </a:cubicBezTo>
                <a:cubicBezTo>
                  <a:pt x="1963" y="462"/>
                  <a:pt x="1963" y="462"/>
                  <a:pt x="1963" y="462"/>
                </a:cubicBezTo>
                <a:cubicBezTo>
                  <a:pt x="1960" y="462"/>
                  <a:pt x="1960" y="462"/>
                  <a:pt x="1960" y="462"/>
                </a:cubicBezTo>
                <a:cubicBezTo>
                  <a:pt x="1960" y="465"/>
                  <a:pt x="1960" y="468"/>
                  <a:pt x="1960" y="471"/>
                </a:cubicBezTo>
                <a:cubicBezTo>
                  <a:pt x="1960" y="477"/>
                  <a:pt x="1960" y="482"/>
                  <a:pt x="1960" y="486"/>
                </a:cubicBezTo>
                <a:cubicBezTo>
                  <a:pt x="1960" y="487"/>
                  <a:pt x="1960" y="487"/>
                  <a:pt x="1960" y="487"/>
                </a:cubicBezTo>
                <a:cubicBezTo>
                  <a:pt x="1960" y="505"/>
                  <a:pt x="1960" y="505"/>
                  <a:pt x="1960" y="505"/>
                </a:cubicBezTo>
                <a:cubicBezTo>
                  <a:pt x="1965" y="520"/>
                  <a:pt x="1965" y="520"/>
                  <a:pt x="1965" y="520"/>
                </a:cubicBezTo>
                <a:cubicBezTo>
                  <a:pt x="1961" y="520"/>
                  <a:pt x="1961" y="520"/>
                  <a:pt x="1961" y="520"/>
                </a:cubicBezTo>
                <a:cubicBezTo>
                  <a:pt x="1956" y="543"/>
                  <a:pt x="1956" y="543"/>
                  <a:pt x="1956" y="543"/>
                </a:cubicBezTo>
                <a:cubicBezTo>
                  <a:pt x="1957" y="544"/>
                  <a:pt x="1957" y="546"/>
                  <a:pt x="1957" y="548"/>
                </a:cubicBezTo>
                <a:cubicBezTo>
                  <a:pt x="1956" y="551"/>
                  <a:pt x="1956" y="551"/>
                  <a:pt x="1956" y="551"/>
                </a:cubicBezTo>
                <a:cubicBezTo>
                  <a:pt x="1959" y="553"/>
                  <a:pt x="1959" y="553"/>
                  <a:pt x="1959" y="553"/>
                </a:cubicBezTo>
                <a:cubicBezTo>
                  <a:pt x="1959" y="559"/>
                  <a:pt x="1959" y="559"/>
                  <a:pt x="1959" y="559"/>
                </a:cubicBezTo>
                <a:cubicBezTo>
                  <a:pt x="1959" y="561"/>
                  <a:pt x="1959" y="561"/>
                  <a:pt x="1959" y="561"/>
                </a:cubicBezTo>
                <a:cubicBezTo>
                  <a:pt x="1958" y="561"/>
                  <a:pt x="1958" y="564"/>
                  <a:pt x="1958" y="566"/>
                </a:cubicBezTo>
                <a:cubicBezTo>
                  <a:pt x="1958" y="568"/>
                  <a:pt x="1959" y="571"/>
                  <a:pt x="1958" y="573"/>
                </a:cubicBezTo>
                <a:cubicBezTo>
                  <a:pt x="1961" y="573"/>
                  <a:pt x="1961" y="573"/>
                  <a:pt x="1961" y="573"/>
                </a:cubicBezTo>
                <a:cubicBezTo>
                  <a:pt x="1960" y="578"/>
                  <a:pt x="1960" y="578"/>
                  <a:pt x="1960" y="578"/>
                </a:cubicBezTo>
                <a:cubicBezTo>
                  <a:pt x="1958" y="601"/>
                  <a:pt x="1958" y="601"/>
                  <a:pt x="1958" y="601"/>
                </a:cubicBezTo>
                <a:cubicBezTo>
                  <a:pt x="1959" y="614"/>
                  <a:pt x="1959" y="614"/>
                  <a:pt x="1959" y="614"/>
                </a:cubicBezTo>
                <a:cubicBezTo>
                  <a:pt x="1958" y="614"/>
                  <a:pt x="1958" y="614"/>
                  <a:pt x="1958" y="614"/>
                </a:cubicBezTo>
                <a:cubicBezTo>
                  <a:pt x="1958" y="620"/>
                  <a:pt x="1958" y="620"/>
                  <a:pt x="1958" y="620"/>
                </a:cubicBezTo>
                <a:cubicBezTo>
                  <a:pt x="1959" y="620"/>
                  <a:pt x="1959" y="620"/>
                  <a:pt x="1959" y="620"/>
                </a:cubicBezTo>
                <a:cubicBezTo>
                  <a:pt x="1959" y="624"/>
                  <a:pt x="1959" y="624"/>
                  <a:pt x="1959" y="624"/>
                </a:cubicBezTo>
                <a:cubicBezTo>
                  <a:pt x="1961" y="624"/>
                  <a:pt x="1961" y="624"/>
                  <a:pt x="1961" y="624"/>
                </a:cubicBezTo>
                <a:cubicBezTo>
                  <a:pt x="1959" y="638"/>
                  <a:pt x="1959" y="638"/>
                  <a:pt x="1959" y="638"/>
                </a:cubicBezTo>
                <a:cubicBezTo>
                  <a:pt x="1959" y="638"/>
                  <a:pt x="1960" y="639"/>
                  <a:pt x="1960" y="640"/>
                </a:cubicBezTo>
                <a:cubicBezTo>
                  <a:pt x="1960" y="643"/>
                  <a:pt x="1961" y="648"/>
                  <a:pt x="1960" y="652"/>
                </a:cubicBezTo>
                <a:cubicBezTo>
                  <a:pt x="1959" y="656"/>
                  <a:pt x="1959" y="656"/>
                  <a:pt x="1959" y="656"/>
                </a:cubicBezTo>
                <a:cubicBezTo>
                  <a:pt x="1959" y="672"/>
                  <a:pt x="1959" y="672"/>
                  <a:pt x="1959" y="672"/>
                </a:cubicBezTo>
                <a:cubicBezTo>
                  <a:pt x="1959" y="672"/>
                  <a:pt x="1959" y="672"/>
                  <a:pt x="1959" y="672"/>
                </a:cubicBezTo>
                <a:cubicBezTo>
                  <a:pt x="1960" y="680"/>
                  <a:pt x="1960" y="680"/>
                  <a:pt x="1960" y="680"/>
                </a:cubicBezTo>
                <a:cubicBezTo>
                  <a:pt x="1958" y="680"/>
                  <a:pt x="1958" y="680"/>
                  <a:pt x="1958" y="680"/>
                </a:cubicBezTo>
                <a:cubicBezTo>
                  <a:pt x="1958" y="685"/>
                  <a:pt x="1958" y="685"/>
                  <a:pt x="1958" y="685"/>
                </a:cubicBezTo>
                <a:cubicBezTo>
                  <a:pt x="1957" y="685"/>
                  <a:pt x="1957" y="685"/>
                  <a:pt x="1957" y="685"/>
                </a:cubicBezTo>
                <a:cubicBezTo>
                  <a:pt x="1957" y="696"/>
                  <a:pt x="1957" y="696"/>
                  <a:pt x="1957" y="696"/>
                </a:cubicBezTo>
                <a:cubicBezTo>
                  <a:pt x="1957" y="696"/>
                  <a:pt x="1957" y="696"/>
                  <a:pt x="1957" y="696"/>
                </a:cubicBezTo>
                <a:cubicBezTo>
                  <a:pt x="1956" y="700"/>
                  <a:pt x="1956" y="700"/>
                  <a:pt x="1956" y="700"/>
                </a:cubicBezTo>
                <a:cubicBezTo>
                  <a:pt x="1961" y="704"/>
                  <a:pt x="1961" y="711"/>
                  <a:pt x="1961" y="716"/>
                </a:cubicBezTo>
                <a:cubicBezTo>
                  <a:pt x="1960" y="721"/>
                  <a:pt x="1960" y="721"/>
                  <a:pt x="1960" y="721"/>
                </a:cubicBezTo>
                <a:cubicBezTo>
                  <a:pt x="1964" y="723"/>
                  <a:pt x="1964" y="723"/>
                  <a:pt x="1964" y="723"/>
                </a:cubicBezTo>
                <a:cubicBezTo>
                  <a:pt x="1962" y="727"/>
                  <a:pt x="1962" y="727"/>
                  <a:pt x="1962" y="727"/>
                </a:cubicBezTo>
                <a:cubicBezTo>
                  <a:pt x="1959" y="737"/>
                  <a:pt x="1958" y="743"/>
                  <a:pt x="1958" y="756"/>
                </a:cubicBezTo>
                <a:cubicBezTo>
                  <a:pt x="1958" y="758"/>
                  <a:pt x="1958" y="758"/>
                  <a:pt x="1958" y="758"/>
                </a:cubicBezTo>
                <a:cubicBezTo>
                  <a:pt x="1959" y="758"/>
                  <a:pt x="1959" y="758"/>
                  <a:pt x="1959" y="758"/>
                </a:cubicBezTo>
                <a:cubicBezTo>
                  <a:pt x="1959" y="762"/>
                  <a:pt x="1959" y="762"/>
                  <a:pt x="1959" y="762"/>
                </a:cubicBezTo>
                <a:cubicBezTo>
                  <a:pt x="1962" y="762"/>
                  <a:pt x="1962" y="762"/>
                  <a:pt x="1962" y="762"/>
                </a:cubicBezTo>
                <a:cubicBezTo>
                  <a:pt x="1959" y="774"/>
                  <a:pt x="1959" y="774"/>
                  <a:pt x="1959" y="774"/>
                </a:cubicBezTo>
                <a:cubicBezTo>
                  <a:pt x="1962" y="774"/>
                  <a:pt x="1962" y="774"/>
                  <a:pt x="1962" y="774"/>
                </a:cubicBezTo>
                <a:cubicBezTo>
                  <a:pt x="1959" y="805"/>
                  <a:pt x="1959" y="805"/>
                  <a:pt x="1959" y="805"/>
                </a:cubicBezTo>
                <a:cubicBezTo>
                  <a:pt x="1959" y="805"/>
                  <a:pt x="1959" y="805"/>
                  <a:pt x="1959" y="805"/>
                </a:cubicBezTo>
                <a:cubicBezTo>
                  <a:pt x="1959" y="813"/>
                  <a:pt x="1959" y="813"/>
                  <a:pt x="1959" y="813"/>
                </a:cubicBezTo>
                <a:cubicBezTo>
                  <a:pt x="1960" y="813"/>
                  <a:pt x="1960" y="813"/>
                  <a:pt x="1960" y="813"/>
                </a:cubicBezTo>
                <a:cubicBezTo>
                  <a:pt x="1960" y="818"/>
                  <a:pt x="1960" y="818"/>
                  <a:pt x="1960" y="818"/>
                </a:cubicBezTo>
                <a:cubicBezTo>
                  <a:pt x="1961" y="820"/>
                  <a:pt x="1960" y="822"/>
                  <a:pt x="1960" y="823"/>
                </a:cubicBezTo>
                <a:cubicBezTo>
                  <a:pt x="1961" y="830"/>
                  <a:pt x="1961" y="830"/>
                  <a:pt x="1961" y="830"/>
                </a:cubicBezTo>
                <a:cubicBezTo>
                  <a:pt x="1963" y="837"/>
                  <a:pt x="1964" y="842"/>
                  <a:pt x="1962" y="846"/>
                </a:cubicBezTo>
                <a:cubicBezTo>
                  <a:pt x="1961" y="850"/>
                  <a:pt x="1961" y="850"/>
                  <a:pt x="1961" y="850"/>
                </a:cubicBezTo>
                <a:cubicBezTo>
                  <a:pt x="1960" y="850"/>
                  <a:pt x="1960" y="850"/>
                  <a:pt x="1960" y="850"/>
                </a:cubicBezTo>
                <a:cubicBezTo>
                  <a:pt x="1960" y="852"/>
                  <a:pt x="1960" y="852"/>
                  <a:pt x="1960" y="852"/>
                </a:cubicBezTo>
                <a:cubicBezTo>
                  <a:pt x="1958" y="853"/>
                  <a:pt x="1958" y="853"/>
                  <a:pt x="1958" y="853"/>
                </a:cubicBezTo>
                <a:cubicBezTo>
                  <a:pt x="1958" y="864"/>
                  <a:pt x="1958" y="864"/>
                  <a:pt x="1958" y="864"/>
                </a:cubicBezTo>
                <a:cubicBezTo>
                  <a:pt x="1957" y="864"/>
                  <a:pt x="1957" y="864"/>
                  <a:pt x="1957" y="864"/>
                </a:cubicBezTo>
                <a:cubicBezTo>
                  <a:pt x="1957" y="868"/>
                  <a:pt x="1957" y="868"/>
                  <a:pt x="1957" y="868"/>
                </a:cubicBezTo>
                <a:cubicBezTo>
                  <a:pt x="1955" y="868"/>
                  <a:pt x="1955" y="868"/>
                  <a:pt x="1955" y="868"/>
                </a:cubicBezTo>
                <a:cubicBezTo>
                  <a:pt x="1955" y="871"/>
                  <a:pt x="1955" y="876"/>
                  <a:pt x="1955" y="878"/>
                </a:cubicBezTo>
                <a:cubicBezTo>
                  <a:pt x="1960" y="882"/>
                  <a:pt x="1960" y="882"/>
                  <a:pt x="1960" y="882"/>
                </a:cubicBezTo>
                <a:cubicBezTo>
                  <a:pt x="1958" y="896"/>
                  <a:pt x="1958" y="896"/>
                  <a:pt x="1958" y="896"/>
                </a:cubicBezTo>
                <a:cubicBezTo>
                  <a:pt x="1959" y="897"/>
                  <a:pt x="1959" y="897"/>
                  <a:pt x="1959" y="897"/>
                </a:cubicBezTo>
                <a:cubicBezTo>
                  <a:pt x="1958" y="921"/>
                  <a:pt x="1958" y="921"/>
                  <a:pt x="1958" y="921"/>
                </a:cubicBezTo>
                <a:cubicBezTo>
                  <a:pt x="1959" y="921"/>
                  <a:pt x="1959" y="921"/>
                  <a:pt x="1959" y="921"/>
                </a:cubicBezTo>
                <a:cubicBezTo>
                  <a:pt x="1959" y="923"/>
                  <a:pt x="1959" y="923"/>
                  <a:pt x="1959" y="923"/>
                </a:cubicBezTo>
                <a:cubicBezTo>
                  <a:pt x="1960" y="923"/>
                  <a:pt x="1960" y="923"/>
                  <a:pt x="1960" y="923"/>
                </a:cubicBezTo>
                <a:cubicBezTo>
                  <a:pt x="1960" y="931"/>
                  <a:pt x="1960" y="931"/>
                  <a:pt x="1960" y="931"/>
                </a:cubicBezTo>
                <a:cubicBezTo>
                  <a:pt x="1962" y="931"/>
                  <a:pt x="1962" y="931"/>
                  <a:pt x="1962" y="931"/>
                </a:cubicBezTo>
                <a:cubicBezTo>
                  <a:pt x="1962" y="945"/>
                  <a:pt x="1962" y="945"/>
                  <a:pt x="1962" y="945"/>
                </a:cubicBezTo>
                <a:cubicBezTo>
                  <a:pt x="1960" y="945"/>
                  <a:pt x="1960" y="945"/>
                  <a:pt x="1960" y="945"/>
                </a:cubicBezTo>
                <a:cubicBezTo>
                  <a:pt x="1960" y="947"/>
                  <a:pt x="1960" y="947"/>
                  <a:pt x="1960" y="947"/>
                </a:cubicBezTo>
                <a:cubicBezTo>
                  <a:pt x="1962" y="947"/>
                  <a:pt x="1962" y="947"/>
                  <a:pt x="1962" y="947"/>
                </a:cubicBezTo>
                <a:cubicBezTo>
                  <a:pt x="1962" y="969"/>
                  <a:pt x="1962" y="969"/>
                  <a:pt x="1962" y="969"/>
                </a:cubicBezTo>
                <a:cubicBezTo>
                  <a:pt x="1960" y="969"/>
                  <a:pt x="1960" y="969"/>
                  <a:pt x="1960" y="969"/>
                </a:cubicBezTo>
                <a:cubicBezTo>
                  <a:pt x="1960" y="970"/>
                  <a:pt x="1960" y="970"/>
                  <a:pt x="1960" y="970"/>
                </a:cubicBezTo>
                <a:cubicBezTo>
                  <a:pt x="1961" y="970"/>
                  <a:pt x="1961" y="970"/>
                  <a:pt x="1961" y="970"/>
                </a:cubicBezTo>
                <a:cubicBezTo>
                  <a:pt x="1959" y="1006"/>
                  <a:pt x="1959" y="1006"/>
                  <a:pt x="1959" y="1006"/>
                </a:cubicBezTo>
                <a:cubicBezTo>
                  <a:pt x="1958" y="1006"/>
                  <a:pt x="1958" y="1006"/>
                  <a:pt x="1958" y="1006"/>
                </a:cubicBezTo>
                <a:cubicBezTo>
                  <a:pt x="1958" y="1007"/>
                  <a:pt x="1958" y="1008"/>
                  <a:pt x="1958" y="1008"/>
                </a:cubicBezTo>
                <a:cubicBezTo>
                  <a:pt x="1958" y="1009"/>
                  <a:pt x="1958" y="1009"/>
                  <a:pt x="1958" y="1010"/>
                </a:cubicBezTo>
                <a:cubicBezTo>
                  <a:pt x="1959" y="1010"/>
                  <a:pt x="1959" y="1010"/>
                  <a:pt x="1959" y="1010"/>
                </a:cubicBezTo>
                <a:cubicBezTo>
                  <a:pt x="1959" y="1014"/>
                  <a:pt x="1959" y="1014"/>
                  <a:pt x="1959" y="1014"/>
                </a:cubicBezTo>
                <a:cubicBezTo>
                  <a:pt x="1960" y="1014"/>
                  <a:pt x="1960" y="1014"/>
                  <a:pt x="1960" y="1014"/>
                </a:cubicBezTo>
                <a:cubicBezTo>
                  <a:pt x="1960" y="1035"/>
                  <a:pt x="1960" y="1035"/>
                  <a:pt x="1960" y="1035"/>
                </a:cubicBezTo>
                <a:cubicBezTo>
                  <a:pt x="1962" y="1042"/>
                  <a:pt x="1962" y="1042"/>
                  <a:pt x="1962" y="1042"/>
                </a:cubicBezTo>
                <a:cubicBezTo>
                  <a:pt x="1959" y="1042"/>
                  <a:pt x="1959" y="1042"/>
                  <a:pt x="1959" y="1042"/>
                </a:cubicBezTo>
                <a:cubicBezTo>
                  <a:pt x="1959" y="1043"/>
                  <a:pt x="1959" y="1044"/>
                  <a:pt x="1958" y="1046"/>
                </a:cubicBezTo>
                <a:cubicBezTo>
                  <a:pt x="1959" y="1047"/>
                  <a:pt x="1960" y="1050"/>
                  <a:pt x="1959" y="1053"/>
                </a:cubicBezTo>
                <a:cubicBezTo>
                  <a:pt x="1958" y="1058"/>
                  <a:pt x="1958" y="1058"/>
                  <a:pt x="1958" y="1058"/>
                </a:cubicBezTo>
                <a:cubicBezTo>
                  <a:pt x="1958" y="1058"/>
                  <a:pt x="1958" y="1058"/>
                  <a:pt x="1958" y="1058"/>
                </a:cubicBezTo>
                <a:cubicBezTo>
                  <a:pt x="1957" y="1063"/>
                  <a:pt x="1957" y="1063"/>
                  <a:pt x="1957" y="1063"/>
                </a:cubicBezTo>
                <a:cubicBezTo>
                  <a:pt x="1958" y="1063"/>
                  <a:pt x="1958" y="1063"/>
                  <a:pt x="1958" y="1063"/>
                </a:cubicBezTo>
                <a:cubicBezTo>
                  <a:pt x="1958" y="1069"/>
                  <a:pt x="1958" y="1069"/>
                  <a:pt x="1958" y="1069"/>
                </a:cubicBezTo>
                <a:cubicBezTo>
                  <a:pt x="1959" y="1069"/>
                  <a:pt x="1959" y="1069"/>
                  <a:pt x="1959" y="1069"/>
                </a:cubicBezTo>
                <a:cubicBezTo>
                  <a:pt x="1959" y="1082"/>
                  <a:pt x="1959" y="1082"/>
                  <a:pt x="1959" y="1082"/>
                </a:cubicBezTo>
                <a:cubicBezTo>
                  <a:pt x="1958" y="1082"/>
                  <a:pt x="1958" y="1082"/>
                  <a:pt x="1958" y="1082"/>
                </a:cubicBezTo>
                <a:cubicBezTo>
                  <a:pt x="1958" y="1097"/>
                  <a:pt x="1958" y="1097"/>
                  <a:pt x="1958" y="1097"/>
                </a:cubicBezTo>
                <a:cubicBezTo>
                  <a:pt x="1962" y="1097"/>
                  <a:pt x="1962" y="1097"/>
                  <a:pt x="1962" y="1097"/>
                </a:cubicBezTo>
                <a:cubicBezTo>
                  <a:pt x="1958" y="1106"/>
                  <a:pt x="1958" y="1106"/>
                  <a:pt x="1958" y="1106"/>
                </a:cubicBezTo>
                <a:cubicBezTo>
                  <a:pt x="1959" y="1111"/>
                  <a:pt x="1959" y="1111"/>
                  <a:pt x="1959" y="1111"/>
                </a:cubicBezTo>
                <a:cubicBezTo>
                  <a:pt x="1960" y="1111"/>
                  <a:pt x="1960" y="1111"/>
                  <a:pt x="1960" y="1111"/>
                </a:cubicBezTo>
                <a:cubicBezTo>
                  <a:pt x="1960" y="1114"/>
                  <a:pt x="1960" y="1114"/>
                  <a:pt x="1960" y="1114"/>
                </a:cubicBezTo>
                <a:cubicBezTo>
                  <a:pt x="1962" y="1114"/>
                  <a:pt x="1962" y="1114"/>
                  <a:pt x="1962" y="1114"/>
                </a:cubicBezTo>
                <a:cubicBezTo>
                  <a:pt x="1962" y="1120"/>
                  <a:pt x="1962" y="1120"/>
                  <a:pt x="1962" y="1120"/>
                </a:cubicBezTo>
                <a:cubicBezTo>
                  <a:pt x="1961" y="1122"/>
                  <a:pt x="1961" y="1123"/>
                  <a:pt x="1960" y="1124"/>
                </a:cubicBezTo>
                <a:cubicBezTo>
                  <a:pt x="1961" y="1126"/>
                  <a:pt x="1961" y="1127"/>
                  <a:pt x="1960" y="1129"/>
                </a:cubicBezTo>
                <a:cubicBezTo>
                  <a:pt x="1959" y="1134"/>
                  <a:pt x="1959" y="1134"/>
                  <a:pt x="1959" y="1134"/>
                </a:cubicBezTo>
                <a:cubicBezTo>
                  <a:pt x="1959" y="1139"/>
                  <a:pt x="1959" y="1139"/>
                  <a:pt x="1959" y="1139"/>
                </a:cubicBezTo>
                <a:cubicBezTo>
                  <a:pt x="1958" y="1139"/>
                  <a:pt x="1958" y="1139"/>
                  <a:pt x="1958" y="1139"/>
                </a:cubicBezTo>
                <a:cubicBezTo>
                  <a:pt x="1958" y="1145"/>
                  <a:pt x="1958" y="1145"/>
                  <a:pt x="1958" y="1145"/>
                </a:cubicBezTo>
                <a:cubicBezTo>
                  <a:pt x="1957" y="1145"/>
                  <a:pt x="1957" y="1145"/>
                  <a:pt x="1957" y="1145"/>
                </a:cubicBezTo>
                <a:cubicBezTo>
                  <a:pt x="1957" y="1147"/>
                  <a:pt x="1957" y="1147"/>
                  <a:pt x="1957" y="1147"/>
                </a:cubicBezTo>
                <a:cubicBezTo>
                  <a:pt x="1957" y="1151"/>
                  <a:pt x="1957" y="1151"/>
                  <a:pt x="1957" y="1151"/>
                </a:cubicBezTo>
                <a:cubicBezTo>
                  <a:pt x="1957" y="1151"/>
                  <a:pt x="1957" y="1151"/>
                  <a:pt x="1957" y="1151"/>
                </a:cubicBezTo>
                <a:cubicBezTo>
                  <a:pt x="1956" y="1155"/>
                  <a:pt x="1956" y="1155"/>
                  <a:pt x="1956" y="1155"/>
                </a:cubicBezTo>
                <a:cubicBezTo>
                  <a:pt x="1957" y="1158"/>
                  <a:pt x="1957" y="1158"/>
                  <a:pt x="1957" y="1158"/>
                </a:cubicBezTo>
                <a:cubicBezTo>
                  <a:pt x="1958" y="1158"/>
                  <a:pt x="1958" y="1158"/>
                  <a:pt x="1958" y="1158"/>
                </a:cubicBezTo>
                <a:cubicBezTo>
                  <a:pt x="1959" y="1162"/>
                  <a:pt x="1959" y="1162"/>
                  <a:pt x="1959" y="1162"/>
                </a:cubicBezTo>
                <a:cubicBezTo>
                  <a:pt x="1960" y="1164"/>
                  <a:pt x="1960" y="1166"/>
                  <a:pt x="1959" y="1167"/>
                </a:cubicBezTo>
                <a:cubicBezTo>
                  <a:pt x="1960" y="1167"/>
                  <a:pt x="1960" y="1168"/>
                  <a:pt x="1960" y="1168"/>
                </a:cubicBezTo>
                <a:cubicBezTo>
                  <a:pt x="1960" y="1169"/>
                  <a:pt x="1960" y="1169"/>
                  <a:pt x="1960" y="1169"/>
                </a:cubicBezTo>
                <a:cubicBezTo>
                  <a:pt x="1962" y="1169"/>
                  <a:pt x="1962" y="1169"/>
                  <a:pt x="1962" y="1169"/>
                </a:cubicBezTo>
                <a:cubicBezTo>
                  <a:pt x="1962" y="1174"/>
                  <a:pt x="1962" y="1174"/>
                  <a:pt x="1962" y="1174"/>
                </a:cubicBezTo>
                <a:cubicBezTo>
                  <a:pt x="1964" y="1175"/>
                  <a:pt x="1964" y="1175"/>
                  <a:pt x="1964" y="1175"/>
                </a:cubicBezTo>
                <a:cubicBezTo>
                  <a:pt x="1964" y="1191"/>
                  <a:pt x="1964" y="1191"/>
                  <a:pt x="1964" y="1191"/>
                </a:cubicBezTo>
                <a:cubicBezTo>
                  <a:pt x="1962" y="1193"/>
                  <a:pt x="1962" y="1193"/>
                  <a:pt x="1962" y="1193"/>
                </a:cubicBezTo>
                <a:cubicBezTo>
                  <a:pt x="1962" y="1201"/>
                  <a:pt x="1962" y="1201"/>
                  <a:pt x="1962" y="1201"/>
                </a:cubicBezTo>
                <a:cubicBezTo>
                  <a:pt x="1960" y="1201"/>
                  <a:pt x="1960" y="1201"/>
                  <a:pt x="1960" y="1201"/>
                </a:cubicBezTo>
                <a:cubicBezTo>
                  <a:pt x="1960" y="1210"/>
                  <a:pt x="1960" y="1210"/>
                  <a:pt x="1960" y="1210"/>
                </a:cubicBezTo>
                <a:cubicBezTo>
                  <a:pt x="1959" y="1210"/>
                  <a:pt x="1959" y="1210"/>
                  <a:pt x="1959" y="1210"/>
                </a:cubicBezTo>
                <a:cubicBezTo>
                  <a:pt x="1958" y="1216"/>
                  <a:pt x="1958" y="1216"/>
                  <a:pt x="1958" y="1216"/>
                </a:cubicBezTo>
                <a:cubicBezTo>
                  <a:pt x="1962" y="1226"/>
                  <a:pt x="1962" y="1226"/>
                  <a:pt x="1962" y="1226"/>
                </a:cubicBezTo>
                <a:cubicBezTo>
                  <a:pt x="1959" y="1226"/>
                  <a:pt x="1959" y="1226"/>
                  <a:pt x="1959" y="1226"/>
                </a:cubicBezTo>
                <a:cubicBezTo>
                  <a:pt x="1959" y="1233"/>
                  <a:pt x="1959" y="1233"/>
                  <a:pt x="1959" y="1233"/>
                </a:cubicBezTo>
                <a:cubicBezTo>
                  <a:pt x="1958" y="1233"/>
                  <a:pt x="1958" y="1233"/>
                  <a:pt x="1958" y="1233"/>
                </a:cubicBezTo>
                <a:cubicBezTo>
                  <a:pt x="1958" y="1238"/>
                  <a:pt x="1958" y="1238"/>
                  <a:pt x="1958" y="1238"/>
                </a:cubicBezTo>
                <a:cubicBezTo>
                  <a:pt x="1958" y="1238"/>
                  <a:pt x="1958" y="1238"/>
                  <a:pt x="1958" y="1238"/>
                </a:cubicBezTo>
                <a:cubicBezTo>
                  <a:pt x="1959" y="1243"/>
                  <a:pt x="1959" y="1243"/>
                  <a:pt x="1959" y="1243"/>
                </a:cubicBezTo>
                <a:cubicBezTo>
                  <a:pt x="1960" y="1245"/>
                  <a:pt x="1959" y="1247"/>
                  <a:pt x="1958" y="1249"/>
                </a:cubicBezTo>
                <a:cubicBezTo>
                  <a:pt x="1958" y="1251"/>
                  <a:pt x="1958" y="1251"/>
                  <a:pt x="1958" y="1251"/>
                </a:cubicBezTo>
                <a:cubicBezTo>
                  <a:pt x="1962" y="1251"/>
                  <a:pt x="1962" y="1251"/>
                  <a:pt x="1962" y="1251"/>
                </a:cubicBezTo>
                <a:cubicBezTo>
                  <a:pt x="1958" y="1261"/>
                  <a:pt x="1958" y="1261"/>
                  <a:pt x="1958" y="1261"/>
                </a:cubicBezTo>
                <a:cubicBezTo>
                  <a:pt x="1959" y="1261"/>
                  <a:pt x="1959" y="1261"/>
                  <a:pt x="1959" y="1261"/>
                </a:cubicBezTo>
                <a:cubicBezTo>
                  <a:pt x="1959" y="1269"/>
                  <a:pt x="1959" y="1269"/>
                  <a:pt x="1959" y="1269"/>
                </a:cubicBezTo>
                <a:cubicBezTo>
                  <a:pt x="1960" y="1271"/>
                  <a:pt x="1960" y="1271"/>
                  <a:pt x="1960" y="1271"/>
                </a:cubicBezTo>
                <a:cubicBezTo>
                  <a:pt x="1961" y="1275"/>
                  <a:pt x="1960" y="1279"/>
                  <a:pt x="1959" y="1282"/>
                </a:cubicBezTo>
                <a:cubicBezTo>
                  <a:pt x="1960" y="1287"/>
                  <a:pt x="1960" y="1287"/>
                  <a:pt x="1960" y="1287"/>
                </a:cubicBezTo>
                <a:cubicBezTo>
                  <a:pt x="1961" y="1290"/>
                  <a:pt x="1960" y="1293"/>
                  <a:pt x="1959" y="1295"/>
                </a:cubicBezTo>
                <a:cubicBezTo>
                  <a:pt x="1959" y="1295"/>
                  <a:pt x="1959" y="1295"/>
                  <a:pt x="1959" y="1295"/>
                </a:cubicBezTo>
                <a:cubicBezTo>
                  <a:pt x="1960" y="1296"/>
                  <a:pt x="1960" y="1296"/>
                  <a:pt x="1960" y="1296"/>
                </a:cubicBezTo>
                <a:cubicBezTo>
                  <a:pt x="1960" y="1298"/>
                  <a:pt x="1960" y="1298"/>
                  <a:pt x="1960" y="1298"/>
                </a:cubicBezTo>
                <a:cubicBezTo>
                  <a:pt x="1967" y="1301"/>
                  <a:pt x="1967" y="1301"/>
                  <a:pt x="1967" y="1301"/>
                </a:cubicBezTo>
                <a:cubicBezTo>
                  <a:pt x="1963" y="1307"/>
                  <a:pt x="1963" y="1307"/>
                  <a:pt x="1963" y="1307"/>
                </a:cubicBezTo>
                <a:cubicBezTo>
                  <a:pt x="1962" y="1308"/>
                  <a:pt x="1961" y="1309"/>
                  <a:pt x="1961" y="1310"/>
                </a:cubicBezTo>
                <a:cubicBezTo>
                  <a:pt x="1963" y="1317"/>
                  <a:pt x="1963" y="1317"/>
                  <a:pt x="1963" y="1317"/>
                </a:cubicBezTo>
                <a:cubicBezTo>
                  <a:pt x="1959" y="1317"/>
                  <a:pt x="1959" y="1317"/>
                  <a:pt x="1959" y="1317"/>
                </a:cubicBezTo>
                <a:cubicBezTo>
                  <a:pt x="1959" y="1327"/>
                  <a:pt x="1959" y="1327"/>
                  <a:pt x="1959" y="1327"/>
                </a:cubicBezTo>
                <a:cubicBezTo>
                  <a:pt x="1958" y="1327"/>
                  <a:pt x="1958" y="1327"/>
                  <a:pt x="1958" y="1327"/>
                </a:cubicBezTo>
                <a:cubicBezTo>
                  <a:pt x="1957" y="1342"/>
                  <a:pt x="1957" y="1342"/>
                  <a:pt x="1957" y="1342"/>
                </a:cubicBezTo>
                <a:cubicBezTo>
                  <a:pt x="1958" y="1343"/>
                  <a:pt x="1958" y="1344"/>
                  <a:pt x="1958" y="1346"/>
                </a:cubicBezTo>
                <a:cubicBezTo>
                  <a:pt x="1958" y="1347"/>
                  <a:pt x="1958" y="1347"/>
                  <a:pt x="1958" y="1347"/>
                </a:cubicBezTo>
                <a:cubicBezTo>
                  <a:pt x="1958" y="1359"/>
                  <a:pt x="1958" y="1359"/>
                  <a:pt x="1958" y="1359"/>
                </a:cubicBezTo>
                <a:cubicBezTo>
                  <a:pt x="1952" y="1359"/>
                  <a:pt x="1952" y="1359"/>
                  <a:pt x="1952" y="1359"/>
                </a:cubicBezTo>
                <a:cubicBezTo>
                  <a:pt x="1952" y="1361"/>
                  <a:pt x="1952" y="1361"/>
                  <a:pt x="1952" y="1361"/>
                </a:cubicBezTo>
                <a:cubicBezTo>
                  <a:pt x="1945" y="1361"/>
                  <a:pt x="1945" y="1361"/>
                  <a:pt x="1945" y="1361"/>
                </a:cubicBezTo>
                <a:cubicBezTo>
                  <a:pt x="1943" y="1363"/>
                  <a:pt x="1943" y="1363"/>
                  <a:pt x="1943" y="1363"/>
                </a:cubicBezTo>
                <a:cubicBezTo>
                  <a:pt x="1927" y="1363"/>
                  <a:pt x="1927" y="1363"/>
                  <a:pt x="1927" y="1363"/>
                </a:cubicBezTo>
                <a:cubicBezTo>
                  <a:pt x="1926" y="1361"/>
                  <a:pt x="1926" y="1361"/>
                  <a:pt x="1926" y="1361"/>
                </a:cubicBezTo>
                <a:cubicBezTo>
                  <a:pt x="1921" y="1361"/>
                  <a:pt x="1921" y="1361"/>
                  <a:pt x="1921" y="1361"/>
                </a:cubicBezTo>
                <a:cubicBezTo>
                  <a:pt x="1921" y="1359"/>
                  <a:pt x="1921" y="1359"/>
                  <a:pt x="1921" y="1359"/>
                </a:cubicBezTo>
                <a:cubicBezTo>
                  <a:pt x="1921" y="1359"/>
                  <a:pt x="1921" y="1359"/>
                  <a:pt x="1921" y="1359"/>
                </a:cubicBezTo>
                <a:cubicBezTo>
                  <a:pt x="1921" y="1358"/>
                  <a:pt x="1920" y="1358"/>
                  <a:pt x="1920" y="1358"/>
                </a:cubicBezTo>
                <a:cubicBezTo>
                  <a:pt x="1920" y="1358"/>
                  <a:pt x="1919" y="1358"/>
                  <a:pt x="1919" y="1358"/>
                </a:cubicBezTo>
                <a:cubicBezTo>
                  <a:pt x="1918" y="1358"/>
                  <a:pt x="1917" y="1358"/>
                  <a:pt x="1916" y="1358"/>
                </a:cubicBezTo>
                <a:cubicBezTo>
                  <a:pt x="1912" y="1356"/>
                  <a:pt x="1912" y="1356"/>
                  <a:pt x="1912" y="1356"/>
                </a:cubicBezTo>
                <a:cubicBezTo>
                  <a:pt x="1912" y="1355"/>
                  <a:pt x="1912" y="1355"/>
                  <a:pt x="1912" y="1355"/>
                </a:cubicBezTo>
                <a:cubicBezTo>
                  <a:pt x="1909" y="1355"/>
                  <a:pt x="1909" y="1355"/>
                  <a:pt x="1909" y="1355"/>
                </a:cubicBezTo>
                <a:cubicBezTo>
                  <a:pt x="1907" y="1355"/>
                  <a:pt x="1907" y="1355"/>
                  <a:pt x="1907" y="1355"/>
                </a:cubicBezTo>
                <a:cubicBezTo>
                  <a:pt x="1907" y="1356"/>
                  <a:pt x="1907" y="1356"/>
                  <a:pt x="1907" y="1356"/>
                </a:cubicBezTo>
                <a:cubicBezTo>
                  <a:pt x="1901" y="1356"/>
                  <a:pt x="1901" y="1356"/>
                  <a:pt x="1901" y="1356"/>
                </a:cubicBezTo>
                <a:cubicBezTo>
                  <a:pt x="1901" y="1357"/>
                  <a:pt x="1901" y="1357"/>
                  <a:pt x="1901" y="1357"/>
                </a:cubicBezTo>
                <a:cubicBezTo>
                  <a:pt x="1896" y="1357"/>
                  <a:pt x="1896" y="1357"/>
                  <a:pt x="1896" y="1357"/>
                </a:cubicBezTo>
                <a:cubicBezTo>
                  <a:pt x="1896" y="1358"/>
                  <a:pt x="1896" y="1358"/>
                  <a:pt x="1896" y="1358"/>
                </a:cubicBezTo>
                <a:cubicBezTo>
                  <a:pt x="1890" y="1358"/>
                  <a:pt x="1890" y="1358"/>
                  <a:pt x="1890" y="1358"/>
                </a:cubicBezTo>
                <a:cubicBezTo>
                  <a:pt x="1887" y="1359"/>
                  <a:pt x="1887" y="1359"/>
                  <a:pt x="1887" y="1359"/>
                </a:cubicBezTo>
                <a:cubicBezTo>
                  <a:pt x="1885" y="1360"/>
                  <a:pt x="1883" y="1360"/>
                  <a:pt x="1882" y="1359"/>
                </a:cubicBezTo>
                <a:cubicBezTo>
                  <a:pt x="1880" y="1360"/>
                  <a:pt x="1879" y="1361"/>
                  <a:pt x="1878" y="1361"/>
                </a:cubicBezTo>
                <a:cubicBezTo>
                  <a:pt x="1872" y="1361"/>
                  <a:pt x="1872" y="1361"/>
                  <a:pt x="1872" y="1361"/>
                </a:cubicBezTo>
                <a:cubicBezTo>
                  <a:pt x="1872" y="1359"/>
                  <a:pt x="1872" y="1359"/>
                  <a:pt x="1872" y="1359"/>
                </a:cubicBezTo>
                <a:cubicBezTo>
                  <a:pt x="1869" y="1359"/>
                  <a:pt x="1869" y="1359"/>
                  <a:pt x="1869" y="1359"/>
                </a:cubicBezTo>
                <a:cubicBezTo>
                  <a:pt x="1869" y="1357"/>
                  <a:pt x="1869" y="1357"/>
                  <a:pt x="1869" y="1357"/>
                </a:cubicBezTo>
                <a:cubicBezTo>
                  <a:pt x="1865" y="1357"/>
                  <a:pt x="1865" y="1357"/>
                  <a:pt x="1865" y="1357"/>
                </a:cubicBezTo>
                <a:cubicBezTo>
                  <a:pt x="1856" y="1362"/>
                  <a:pt x="1856" y="1362"/>
                  <a:pt x="1856" y="1362"/>
                </a:cubicBezTo>
                <a:cubicBezTo>
                  <a:pt x="1856" y="1357"/>
                  <a:pt x="1856" y="1357"/>
                  <a:pt x="1856" y="1357"/>
                </a:cubicBezTo>
                <a:cubicBezTo>
                  <a:pt x="1843" y="1357"/>
                  <a:pt x="1843" y="1357"/>
                  <a:pt x="1843" y="1357"/>
                </a:cubicBezTo>
                <a:cubicBezTo>
                  <a:pt x="1843" y="1358"/>
                  <a:pt x="1843" y="1358"/>
                  <a:pt x="1843" y="1358"/>
                </a:cubicBezTo>
                <a:cubicBezTo>
                  <a:pt x="1830" y="1358"/>
                  <a:pt x="1830" y="1358"/>
                  <a:pt x="1830" y="1358"/>
                </a:cubicBezTo>
                <a:cubicBezTo>
                  <a:pt x="1830" y="1357"/>
                  <a:pt x="1830" y="1357"/>
                  <a:pt x="1830" y="1357"/>
                </a:cubicBezTo>
                <a:cubicBezTo>
                  <a:pt x="1825" y="1357"/>
                  <a:pt x="1825" y="1357"/>
                  <a:pt x="1825" y="1357"/>
                </a:cubicBezTo>
                <a:cubicBezTo>
                  <a:pt x="1825" y="1356"/>
                  <a:pt x="1825" y="1356"/>
                  <a:pt x="1825" y="1356"/>
                </a:cubicBezTo>
                <a:cubicBezTo>
                  <a:pt x="1822" y="1356"/>
                  <a:pt x="1822" y="1356"/>
                  <a:pt x="1822" y="1356"/>
                </a:cubicBezTo>
                <a:cubicBezTo>
                  <a:pt x="1822" y="1357"/>
                  <a:pt x="1822" y="1357"/>
                  <a:pt x="1822" y="1357"/>
                </a:cubicBezTo>
                <a:cubicBezTo>
                  <a:pt x="1817" y="1358"/>
                  <a:pt x="1817" y="1358"/>
                  <a:pt x="1817" y="1358"/>
                </a:cubicBezTo>
                <a:cubicBezTo>
                  <a:pt x="1814" y="1359"/>
                  <a:pt x="1811" y="1358"/>
                  <a:pt x="1810" y="1357"/>
                </a:cubicBezTo>
                <a:cubicBezTo>
                  <a:pt x="1809" y="1358"/>
                  <a:pt x="1808" y="1358"/>
                  <a:pt x="1807" y="1358"/>
                </a:cubicBezTo>
                <a:cubicBezTo>
                  <a:pt x="1807" y="1362"/>
                  <a:pt x="1807" y="1362"/>
                  <a:pt x="1807" y="1362"/>
                </a:cubicBezTo>
                <a:cubicBezTo>
                  <a:pt x="1800" y="1359"/>
                  <a:pt x="1800" y="1359"/>
                  <a:pt x="1800" y="1359"/>
                </a:cubicBezTo>
                <a:cubicBezTo>
                  <a:pt x="1780" y="1359"/>
                  <a:pt x="1780" y="1359"/>
                  <a:pt x="1780" y="1359"/>
                </a:cubicBezTo>
                <a:cubicBezTo>
                  <a:pt x="1780" y="1358"/>
                  <a:pt x="1780" y="1358"/>
                  <a:pt x="1780" y="1358"/>
                </a:cubicBezTo>
                <a:cubicBezTo>
                  <a:pt x="1777" y="1358"/>
                  <a:pt x="1777" y="1358"/>
                  <a:pt x="1777" y="1358"/>
                </a:cubicBezTo>
                <a:cubicBezTo>
                  <a:pt x="1777" y="1357"/>
                  <a:pt x="1777" y="1357"/>
                  <a:pt x="1777" y="1357"/>
                </a:cubicBezTo>
                <a:cubicBezTo>
                  <a:pt x="1776" y="1357"/>
                  <a:pt x="1776" y="1357"/>
                  <a:pt x="1775" y="1357"/>
                </a:cubicBezTo>
                <a:cubicBezTo>
                  <a:pt x="1775" y="1357"/>
                  <a:pt x="1775" y="1357"/>
                  <a:pt x="1774" y="1357"/>
                </a:cubicBezTo>
                <a:cubicBezTo>
                  <a:pt x="1774" y="1358"/>
                  <a:pt x="1774" y="1358"/>
                  <a:pt x="1774" y="1358"/>
                </a:cubicBezTo>
                <a:cubicBezTo>
                  <a:pt x="1740" y="1360"/>
                  <a:pt x="1740" y="1360"/>
                  <a:pt x="1740" y="1360"/>
                </a:cubicBezTo>
                <a:cubicBezTo>
                  <a:pt x="1740" y="1359"/>
                  <a:pt x="1740" y="1359"/>
                  <a:pt x="1740" y="1359"/>
                </a:cubicBezTo>
                <a:cubicBezTo>
                  <a:pt x="1740" y="1359"/>
                  <a:pt x="1740" y="1359"/>
                  <a:pt x="1740" y="1359"/>
                </a:cubicBezTo>
                <a:cubicBezTo>
                  <a:pt x="1740" y="1361"/>
                  <a:pt x="1740" y="1361"/>
                  <a:pt x="1740" y="1361"/>
                </a:cubicBezTo>
                <a:cubicBezTo>
                  <a:pt x="1720" y="1361"/>
                  <a:pt x="1720" y="1361"/>
                  <a:pt x="1720" y="1361"/>
                </a:cubicBezTo>
                <a:cubicBezTo>
                  <a:pt x="1720" y="1359"/>
                  <a:pt x="1720" y="1359"/>
                  <a:pt x="1720" y="1359"/>
                </a:cubicBezTo>
                <a:cubicBezTo>
                  <a:pt x="1718" y="1359"/>
                  <a:pt x="1718" y="1359"/>
                  <a:pt x="1718" y="1359"/>
                </a:cubicBezTo>
                <a:cubicBezTo>
                  <a:pt x="1718" y="1361"/>
                  <a:pt x="1718" y="1361"/>
                  <a:pt x="1718" y="1361"/>
                </a:cubicBezTo>
                <a:cubicBezTo>
                  <a:pt x="1705" y="1361"/>
                  <a:pt x="1705" y="1361"/>
                  <a:pt x="1705" y="1361"/>
                </a:cubicBezTo>
                <a:cubicBezTo>
                  <a:pt x="1705" y="1359"/>
                  <a:pt x="1705" y="1359"/>
                  <a:pt x="1705" y="1359"/>
                </a:cubicBezTo>
                <a:cubicBezTo>
                  <a:pt x="1698" y="1359"/>
                  <a:pt x="1698" y="1359"/>
                  <a:pt x="1698" y="1359"/>
                </a:cubicBezTo>
                <a:cubicBezTo>
                  <a:pt x="1698" y="1358"/>
                  <a:pt x="1698" y="1358"/>
                  <a:pt x="1698" y="1358"/>
                </a:cubicBezTo>
                <a:cubicBezTo>
                  <a:pt x="1695" y="1358"/>
                  <a:pt x="1695" y="1358"/>
                  <a:pt x="1695" y="1358"/>
                </a:cubicBezTo>
                <a:cubicBezTo>
                  <a:pt x="1695" y="1357"/>
                  <a:pt x="1695" y="1357"/>
                  <a:pt x="1695" y="1357"/>
                </a:cubicBezTo>
                <a:cubicBezTo>
                  <a:pt x="1673" y="1358"/>
                  <a:pt x="1673" y="1358"/>
                  <a:pt x="1673" y="1358"/>
                </a:cubicBezTo>
                <a:cubicBezTo>
                  <a:pt x="1672" y="1356"/>
                  <a:pt x="1672" y="1356"/>
                  <a:pt x="1672" y="1356"/>
                </a:cubicBezTo>
                <a:cubicBezTo>
                  <a:pt x="1659" y="1359"/>
                  <a:pt x="1659" y="1359"/>
                  <a:pt x="1659" y="1359"/>
                </a:cubicBezTo>
                <a:cubicBezTo>
                  <a:pt x="1656" y="1354"/>
                  <a:pt x="1656" y="1354"/>
                  <a:pt x="1656" y="1354"/>
                </a:cubicBezTo>
                <a:cubicBezTo>
                  <a:pt x="1655" y="1354"/>
                  <a:pt x="1654" y="1354"/>
                  <a:pt x="1652" y="1354"/>
                </a:cubicBezTo>
                <a:cubicBezTo>
                  <a:pt x="1650" y="1354"/>
                  <a:pt x="1649" y="1354"/>
                  <a:pt x="1648" y="1354"/>
                </a:cubicBezTo>
                <a:cubicBezTo>
                  <a:pt x="1648" y="1356"/>
                  <a:pt x="1648" y="1356"/>
                  <a:pt x="1648" y="1356"/>
                </a:cubicBezTo>
                <a:cubicBezTo>
                  <a:pt x="1644" y="1356"/>
                  <a:pt x="1644" y="1356"/>
                  <a:pt x="1644" y="1356"/>
                </a:cubicBezTo>
                <a:cubicBezTo>
                  <a:pt x="1644" y="1357"/>
                  <a:pt x="1644" y="1357"/>
                  <a:pt x="1644" y="1357"/>
                </a:cubicBezTo>
                <a:cubicBezTo>
                  <a:pt x="1634" y="1357"/>
                  <a:pt x="1634" y="1357"/>
                  <a:pt x="1634" y="1357"/>
                </a:cubicBezTo>
                <a:cubicBezTo>
                  <a:pt x="1634" y="1358"/>
                  <a:pt x="1634" y="1358"/>
                  <a:pt x="1634" y="1358"/>
                </a:cubicBezTo>
                <a:cubicBezTo>
                  <a:pt x="1632" y="1359"/>
                  <a:pt x="1632" y="1359"/>
                  <a:pt x="1632" y="1359"/>
                </a:cubicBezTo>
                <a:cubicBezTo>
                  <a:pt x="1632" y="1360"/>
                  <a:pt x="1632" y="1360"/>
                  <a:pt x="1632" y="1360"/>
                </a:cubicBezTo>
                <a:cubicBezTo>
                  <a:pt x="1628" y="1361"/>
                  <a:pt x="1628" y="1361"/>
                  <a:pt x="1628" y="1361"/>
                </a:cubicBezTo>
                <a:cubicBezTo>
                  <a:pt x="1627" y="1362"/>
                  <a:pt x="1625" y="1362"/>
                  <a:pt x="1623" y="1362"/>
                </a:cubicBezTo>
                <a:cubicBezTo>
                  <a:pt x="1619" y="1362"/>
                  <a:pt x="1615" y="1360"/>
                  <a:pt x="1613" y="1359"/>
                </a:cubicBezTo>
                <a:cubicBezTo>
                  <a:pt x="1612" y="1359"/>
                  <a:pt x="1612" y="1359"/>
                  <a:pt x="1612" y="1359"/>
                </a:cubicBezTo>
                <a:cubicBezTo>
                  <a:pt x="1607" y="1358"/>
                  <a:pt x="1607" y="1358"/>
                  <a:pt x="1607" y="1358"/>
                </a:cubicBezTo>
                <a:cubicBezTo>
                  <a:pt x="1606" y="1359"/>
                  <a:pt x="1604" y="1359"/>
                  <a:pt x="1603" y="1359"/>
                </a:cubicBezTo>
                <a:cubicBezTo>
                  <a:pt x="1603" y="1359"/>
                  <a:pt x="1602" y="1359"/>
                  <a:pt x="1602" y="1359"/>
                </a:cubicBezTo>
                <a:cubicBezTo>
                  <a:pt x="1597" y="1358"/>
                  <a:pt x="1597" y="1358"/>
                  <a:pt x="1597" y="1358"/>
                </a:cubicBezTo>
                <a:cubicBezTo>
                  <a:pt x="1597" y="1358"/>
                  <a:pt x="1597" y="1358"/>
                  <a:pt x="1597" y="1358"/>
                </a:cubicBezTo>
                <a:cubicBezTo>
                  <a:pt x="1589" y="1358"/>
                  <a:pt x="1589" y="1358"/>
                  <a:pt x="1589" y="1358"/>
                </a:cubicBezTo>
                <a:cubicBezTo>
                  <a:pt x="1589" y="1358"/>
                  <a:pt x="1589" y="1358"/>
                  <a:pt x="1589" y="1358"/>
                </a:cubicBezTo>
                <a:cubicBezTo>
                  <a:pt x="1561" y="1361"/>
                  <a:pt x="1561" y="1361"/>
                  <a:pt x="1561" y="1361"/>
                </a:cubicBezTo>
                <a:cubicBezTo>
                  <a:pt x="1561" y="1358"/>
                  <a:pt x="1561" y="1358"/>
                  <a:pt x="1561" y="1358"/>
                </a:cubicBezTo>
                <a:cubicBezTo>
                  <a:pt x="1550" y="1362"/>
                  <a:pt x="1550" y="1362"/>
                  <a:pt x="1550" y="1362"/>
                </a:cubicBezTo>
                <a:cubicBezTo>
                  <a:pt x="1550" y="1358"/>
                  <a:pt x="1550" y="1358"/>
                  <a:pt x="1550" y="1358"/>
                </a:cubicBezTo>
                <a:cubicBezTo>
                  <a:pt x="1547" y="1358"/>
                  <a:pt x="1547" y="1358"/>
                  <a:pt x="1547" y="1358"/>
                </a:cubicBezTo>
                <a:cubicBezTo>
                  <a:pt x="1547" y="1357"/>
                  <a:pt x="1547" y="1357"/>
                  <a:pt x="1547" y="1357"/>
                </a:cubicBezTo>
                <a:cubicBezTo>
                  <a:pt x="1545" y="1357"/>
                  <a:pt x="1545" y="1357"/>
                  <a:pt x="1545" y="1357"/>
                </a:cubicBezTo>
                <a:cubicBezTo>
                  <a:pt x="1533" y="1357"/>
                  <a:pt x="1528" y="1358"/>
                  <a:pt x="1520" y="1361"/>
                </a:cubicBezTo>
                <a:cubicBezTo>
                  <a:pt x="1515" y="1363"/>
                  <a:pt x="1515" y="1363"/>
                  <a:pt x="1515" y="1363"/>
                </a:cubicBezTo>
                <a:cubicBezTo>
                  <a:pt x="1513" y="1359"/>
                  <a:pt x="1513" y="1359"/>
                  <a:pt x="1513" y="1359"/>
                </a:cubicBezTo>
                <a:cubicBezTo>
                  <a:pt x="1512" y="1359"/>
                  <a:pt x="1512" y="1359"/>
                  <a:pt x="1512" y="1359"/>
                </a:cubicBezTo>
                <a:cubicBezTo>
                  <a:pt x="1511" y="1359"/>
                  <a:pt x="1510" y="1359"/>
                  <a:pt x="1509" y="1359"/>
                </a:cubicBezTo>
                <a:cubicBezTo>
                  <a:pt x="1508" y="1360"/>
                  <a:pt x="1506" y="1360"/>
                  <a:pt x="1505" y="1360"/>
                </a:cubicBezTo>
                <a:cubicBezTo>
                  <a:pt x="1499" y="1360"/>
                  <a:pt x="1496" y="1358"/>
                  <a:pt x="1493" y="1355"/>
                </a:cubicBezTo>
                <a:cubicBezTo>
                  <a:pt x="1491" y="1355"/>
                  <a:pt x="1491" y="1355"/>
                  <a:pt x="1491" y="1355"/>
                </a:cubicBezTo>
                <a:cubicBezTo>
                  <a:pt x="1491" y="1356"/>
                  <a:pt x="1491" y="1356"/>
                  <a:pt x="1491" y="1356"/>
                </a:cubicBezTo>
                <a:cubicBezTo>
                  <a:pt x="1481" y="1356"/>
                  <a:pt x="1481" y="1356"/>
                  <a:pt x="1481" y="1356"/>
                </a:cubicBezTo>
                <a:cubicBezTo>
                  <a:pt x="1481" y="1357"/>
                  <a:pt x="1481" y="1357"/>
                  <a:pt x="1481" y="1357"/>
                </a:cubicBezTo>
                <a:cubicBezTo>
                  <a:pt x="1476" y="1357"/>
                  <a:pt x="1476" y="1357"/>
                  <a:pt x="1476" y="1357"/>
                </a:cubicBezTo>
                <a:cubicBezTo>
                  <a:pt x="1476" y="1359"/>
                  <a:pt x="1476" y="1359"/>
                  <a:pt x="1476" y="1359"/>
                </a:cubicBezTo>
                <a:cubicBezTo>
                  <a:pt x="1469" y="1358"/>
                  <a:pt x="1469" y="1358"/>
                  <a:pt x="1469" y="1358"/>
                </a:cubicBezTo>
                <a:cubicBezTo>
                  <a:pt x="1469" y="1358"/>
                  <a:pt x="1469" y="1358"/>
                  <a:pt x="1469" y="1358"/>
                </a:cubicBezTo>
                <a:cubicBezTo>
                  <a:pt x="1455" y="1358"/>
                  <a:pt x="1455" y="1358"/>
                  <a:pt x="1455" y="1358"/>
                </a:cubicBezTo>
                <a:cubicBezTo>
                  <a:pt x="1451" y="1359"/>
                  <a:pt x="1451" y="1359"/>
                  <a:pt x="1451" y="1359"/>
                </a:cubicBezTo>
                <a:cubicBezTo>
                  <a:pt x="1447" y="1360"/>
                  <a:pt x="1442" y="1359"/>
                  <a:pt x="1439" y="1358"/>
                </a:cubicBezTo>
                <a:cubicBezTo>
                  <a:pt x="1438" y="1358"/>
                  <a:pt x="1438" y="1358"/>
                  <a:pt x="1437" y="1358"/>
                </a:cubicBezTo>
                <a:cubicBezTo>
                  <a:pt x="1424" y="1360"/>
                  <a:pt x="1424" y="1360"/>
                  <a:pt x="1424" y="1360"/>
                </a:cubicBezTo>
                <a:cubicBezTo>
                  <a:pt x="1424" y="1358"/>
                  <a:pt x="1424" y="1358"/>
                  <a:pt x="1424" y="1358"/>
                </a:cubicBezTo>
                <a:cubicBezTo>
                  <a:pt x="1420" y="1358"/>
                  <a:pt x="1420" y="1358"/>
                  <a:pt x="1420" y="1358"/>
                </a:cubicBezTo>
                <a:cubicBezTo>
                  <a:pt x="1420" y="1357"/>
                  <a:pt x="1420" y="1357"/>
                  <a:pt x="1420" y="1357"/>
                </a:cubicBezTo>
                <a:cubicBezTo>
                  <a:pt x="1416" y="1357"/>
                  <a:pt x="1416" y="1357"/>
                  <a:pt x="1416" y="1357"/>
                </a:cubicBezTo>
                <a:cubicBezTo>
                  <a:pt x="1416" y="1357"/>
                  <a:pt x="1416" y="1357"/>
                  <a:pt x="1416" y="1357"/>
                </a:cubicBezTo>
                <a:cubicBezTo>
                  <a:pt x="1404" y="1356"/>
                  <a:pt x="1404" y="1356"/>
                  <a:pt x="1404" y="1356"/>
                </a:cubicBezTo>
                <a:cubicBezTo>
                  <a:pt x="1383" y="1359"/>
                  <a:pt x="1383" y="1359"/>
                  <a:pt x="1383" y="1359"/>
                </a:cubicBezTo>
                <a:cubicBezTo>
                  <a:pt x="1378" y="1360"/>
                  <a:pt x="1378" y="1360"/>
                  <a:pt x="1378" y="1360"/>
                </a:cubicBezTo>
                <a:cubicBezTo>
                  <a:pt x="1378" y="1357"/>
                  <a:pt x="1378" y="1357"/>
                  <a:pt x="1378" y="1357"/>
                </a:cubicBezTo>
                <a:cubicBezTo>
                  <a:pt x="1376" y="1357"/>
                  <a:pt x="1374" y="1357"/>
                  <a:pt x="1372" y="1357"/>
                </a:cubicBezTo>
                <a:cubicBezTo>
                  <a:pt x="1371" y="1357"/>
                  <a:pt x="1370" y="1357"/>
                  <a:pt x="1369" y="1357"/>
                </a:cubicBezTo>
                <a:cubicBezTo>
                  <a:pt x="1368" y="1357"/>
                  <a:pt x="1367" y="1357"/>
                  <a:pt x="1367" y="1357"/>
                </a:cubicBezTo>
                <a:cubicBezTo>
                  <a:pt x="1366" y="1358"/>
                  <a:pt x="1366" y="1358"/>
                  <a:pt x="1366" y="1358"/>
                </a:cubicBezTo>
                <a:cubicBezTo>
                  <a:pt x="1360" y="1358"/>
                  <a:pt x="1360" y="1358"/>
                  <a:pt x="1360" y="1358"/>
                </a:cubicBezTo>
                <a:cubicBezTo>
                  <a:pt x="1358" y="1355"/>
                  <a:pt x="1358" y="1355"/>
                  <a:pt x="1358" y="1355"/>
                </a:cubicBezTo>
                <a:cubicBezTo>
                  <a:pt x="1355" y="1356"/>
                  <a:pt x="1355" y="1356"/>
                  <a:pt x="1355" y="1356"/>
                </a:cubicBezTo>
                <a:cubicBezTo>
                  <a:pt x="1353" y="1356"/>
                  <a:pt x="1352" y="1356"/>
                  <a:pt x="1350" y="1355"/>
                </a:cubicBezTo>
                <a:cubicBezTo>
                  <a:pt x="1330" y="1359"/>
                  <a:pt x="1330" y="1359"/>
                  <a:pt x="1330" y="1359"/>
                </a:cubicBezTo>
                <a:cubicBezTo>
                  <a:pt x="1330" y="1364"/>
                  <a:pt x="1330" y="1364"/>
                  <a:pt x="1330" y="1364"/>
                </a:cubicBezTo>
                <a:cubicBezTo>
                  <a:pt x="1316" y="1359"/>
                  <a:pt x="1316" y="1359"/>
                  <a:pt x="1316" y="1359"/>
                </a:cubicBezTo>
                <a:cubicBezTo>
                  <a:pt x="1299" y="1359"/>
                  <a:pt x="1299" y="1359"/>
                  <a:pt x="1299" y="1359"/>
                </a:cubicBezTo>
                <a:cubicBezTo>
                  <a:pt x="1296" y="1359"/>
                  <a:pt x="1294" y="1359"/>
                  <a:pt x="1290" y="1359"/>
                </a:cubicBezTo>
                <a:cubicBezTo>
                  <a:pt x="1288" y="1359"/>
                  <a:pt x="1287" y="1359"/>
                  <a:pt x="1285" y="1359"/>
                </a:cubicBezTo>
                <a:cubicBezTo>
                  <a:pt x="1283" y="1359"/>
                  <a:pt x="1280" y="1359"/>
                  <a:pt x="1278" y="1359"/>
                </a:cubicBezTo>
                <a:cubicBezTo>
                  <a:pt x="1278" y="1362"/>
                  <a:pt x="1278" y="1362"/>
                  <a:pt x="1278" y="1362"/>
                </a:cubicBezTo>
                <a:cubicBezTo>
                  <a:pt x="1271" y="1360"/>
                  <a:pt x="1271" y="1360"/>
                  <a:pt x="1271" y="1360"/>
                </a:cubicBezTo>
                <a:cubicBezTo>
                  <a:pt x="1270" y="1360"/>
                  <a:pt x="1269" y="1360"/>
                  <a:pt x="1268" y="1360"/>
                </a:cubicBezTo>
                <a:cubicBezTo>
                  <a:pt x="1267" y="1359"/>
                  <a:pt x="1267" y="1359"/>
                  <a:pt x="1266" y="1359"/>
                </a:cubicBezTo>
                <a:cubicBezTo>
                  <a:pt x="1264" y="1361"/>
                  <a:pt x="1263" y="1361"/>
                  <a:pt x="1262" y="1361"/>
                </a:cubicBezTo>
                <a:cubicBezTo>
                  <a:pt x="1261" y="1361"/>
                  <a:pt x="1260" y="1361"/>
                  <a:pt x="1259" y="1360"/>
                </a:cubicBezTo>
                <a:cubicBezTo>
                  <a:pt x="1257" y="1359"/>
                  <a:pt x="1257" y="1359"/>
                  <a:pt x="1257" y="1359"/>
                </a:cubicBezTo>
                <a:cubicBezTo>
                  <a:pt x="1256" y="1358"/>
                  <a:pt x="1256" y="1358"/>
                  <a:pt x="1256" y="1358"/>
                </a:cubicBezTo>
                <a:cubicBezTo>
                  <a:pt x="1251" y="1358"/>
                  <a:pt x="1251" y="1358"/>
                  <a:pt x="1251" y="1358"/>
                </a:cubicBezTo>
                <a:cubicBezTo>
                  <a:pt x="1251" y="1357"/>
                  <a:pt x="1251" y="1357"/>
                  <a:pt x="1251" y="1357"/>
                </a:cubicBezTo>
                <a:cubicBezTo>
                  <a:pt x="1246" y="1357"/>
                  <a:pt x="1246" y="1357"/>
                  <a:pt x="1246" y="1357"/>
                </a:cubicBezTo>
                <a:cubicBezTo>
                  <a:pt x="1246" y="1358"/>
                  <a:pt x="1246" y="1358"/>
                  <a:pt x="1246" y="1358"/>
                </a:cubicBezTo>
                <a:cubicBezTo>
                  <a:pt x="1240" y="1358"/>
                  <a:pt x="1240" y="1358"/>
                  <a:pt x="1240" y="1358"/>
                </a:cubicBezTo>
                <a:cubicBezTo>
                  <a:pt x="1240" y="1359"/>
                  <a:pt x="1240" y="1359"/>
                  <a:pt x="1240" y="1359"/>
                </a:cubicBezTo>
                <a:cubicBezTo>
                  <a:pt x="1234" y="1359"/>
                  <a:pt x="1234" y="1359"/>
                  <a:pt x="1234" y="1359"/>
                </a:cubicBezTo>
                <a:cubicBezTo>
                  <a:pt x="1229" y="1360"/>
                  <a:pt x="1229" y="1360"/>
                  <a:pt x="1229" y="1360"/>
                </a:cubicBezTo>
                <a:cubicBezTo>
                  <a:pt x="1229" y="1360"/>
                  <a:pt x="1229" y="1360"/>
                  <a:pt x="1229" y="1360"/>
                </a:cubicBezTo>
                <a:cubicBezTo>
                  <a:pt x="1229" y="1361"/>
                  <a:pt x="1229" y="1361"/>
                  <a:pt x="1229" y="1361"/>
                </a:cubicBezTo>
                <a:cubicBezTo>
                  <a:pt x="1229" y="1361"/>
                  <a:pt x="1229" y="1361"/>
                  <a:pt x="1229" y="1361"/>
                </a:cubicBezTo>
                <a:cubicBezTo>
                  <a:pt x="1227" y="1361"/>
                  <a:pt x="1226" y="1361"/>
                  <a:pt x="1225" y="1361"/>
                </a:cubicBezTo>
                <a:cubicBezTo>
                  <a:pt x="1224" y="1361"/>
                  <a:pt x="1224" y="1361"/>
                  <a:pt x="1224" y="1361"/>
                </a:cubicBezTo>
                <a:cubicBezTo>
                  <a:pt x="1224" y="1362"/>
                  <a:pt x="1224" y="1362"/>
                  <a:pt x="1224" y="1362"/>
                </a:cubicBezTo>
                <a:cubicBezTo>
                  <a:pt x="1211" y="1362"/>
                  <a:pt x="1211" y="1362"/>
                  <a:pt x="1211" y="1362"/>
                </a:cubicBezTo>
                <a:cubicBezTo>
                  <a:pt x="1211" y="1361"/>
                  <a:pt x="1211" y="1361"/>
                  <a:pt x="1211" y="1361"/>
                </a:cubicBezTo>
                <a:cubicBezTo>
                  <a:pt x="1207" y="1361"/>
                  <a:pt x="1207" y="1361"/>
                  <a:pt x="1207" y="1361"/>
                </a:cubicBezTo>
                <a:cubicBezTo>
                  <a:pt x="1207" y="1359"/>
                  <a:pt x="1207" y="1359"/>
                  <a:pt x="1207" y="1359"/>
                </a:cubicBezTo>
                <a:cubicBezTo>
                  <a:pt x="1204" y="1359"/>
                  <a:pt x="1204" y="1359"/>
                  <a:pt x="1204" y="1359"/>
                </a:cubicBezTo>
                <a:cubicBezTo>
                  <a:pt x="1199" y="1360"/>
                  <a:pt x="1194" y="1360"/>
                  <a:pt x="1190" y="1359"/>
                </a:cubicBezTo>
                <a:cubicBezTo>
                  <a:pt x="1188" y="1358"/>
                  <a:pt x="1188" y="1358"/>
                  <a:pt x="1188" y="1358"/>
                </a:cubicBezTo>
                <a:cubicBezTo>
                  <a:pt x="1188" y="1357"/>
                  <a:pt x="1188" y="1357"/>
                  <a:pt x="1188" y="1357"/>
                </a:cubicBezTo>
                <a:cubicBezTo>
                  <a:pt x="1172" y="1357"/>
                  <a:pt x="1172" y="1357"/>
                  <a:pt x="1172" y="1357"/>
                </a:cubicBezTo>
                <a:cubicBezTo>
                  <a:pt x="1172" y="1357"/>
                  <a:pt x="1172" y="1357"/>
                  <a:pt x="1171" y="1357"/>
                </a:cubicBezTo>
                <a:cubicBezTo>
                  <a:pt x="1167" y="1359"/>
                  <a:pt x="1163" y="1360"/>
                  <a:pt x="1160" y="1359"/>
                </a:cubicBezTo>
                <a:cubicBezTo>
                  <a:pt x="1156" y="1358"/>
                  <a:pt x="1156" y="1358"/>
                  <a:pt x="1156" y="1358"/>
                </a:cubicBezTo>
                <a:cubicBezTo>
                  <a:pt x="1151" y="1358"/>
                  <a:pt x="1151" y="1358"/>
                  <a:pt x="1151" y="1358"/>
                </a:cubicBezTo>
                <a:cubicBezTo>
                  <a:pt x="1151" y="1357"/>
                  <a:pt x="1151" y="1357"/>
                  <a:pt x="1151" y="1357"/>
                </a:cubicBezTo>
                <a:cubicBezTo>
                  <a:pt x="1140" y="1357"/>
                  <a:pt x="1140" y="1357"/>
                  <a:pt x="1140" y="1357"/>
                </a:cubicBezTo>
                <a:cubicBezTo>
                  <a:pt x="1140" y="1358"/>
                  <a:pt x="1140" y="1358"/>
                  <a:pt x="1140" y="1358"/>
                </a:cubicBezTo>
                <a:cubicBezTo>
                  <a:pt x="1127" y="1358"/>
                  <a:pt x="1127" y="1358"/>
                  <a:pt x="1127" y="1358"/>
                </a:cubicBezTo>
                <a:cubicBezTo>
                  <a:pt x="1127" y="1357"/>
                  <a:pt x="1127" y="1357"/>
                  <a:pt x="1127" y="1357"/>
                </a:cubicBezTo>
                <a:cubicBezTo>
                  <a:pt x="1124" y="1357"/>
                  <a:pt x="1124" y="1357"/>
                  <a:pt x="1124" y="1357"/>
                </a:cubicBezTo>
                <a:cubicBezTo>
                  <a:pt x="1124" y="1357"/>
                  <a:pt x="1124" y="1357"/>
                  <a:pt x="1124" y="1357"/>
                </a:cubicBezTo>
                <a:cubicBezTo>
                  <a:pt x="1114" y="1357"/>
                  <a:pt x="1114" y="1357"/>
                  <a:pt x="1114" y="1357"/>
                </a:cubicBezTo>
                <a:cubicBezTo>
                  <a:pt x="1114" y="1358"/>
                  <a:pt x="1114" y="1358"/>
                  <a:pt x="1114" y="1358"/>
                </a:cubicBezTo>
                <a:cubicBezTo>
                  <a:pt x="1103" y="1358"/>
                  <a:pt x="1103" y="1358"/>
                  <a:pt x="1103" y="1358"/>
                </a:cubicBezTo>
                <a:cubicBezTo>
                  <a:pt x="1103" y="1359"/>
                  <a:pt x="1103" y="1359"/>
                  <a:pt x="1103" y="1359"/>
                </a:cubicBezTo>
                <a:cubicBezTo>
                  <a:pt x="1083" y="1361"/>
                  <a:pt x="1083" y="1361"/>
                  <a:pt x="1083" y="1361"/>
                </a:cubicBezTo>
                <a:cubicBezTo>
                  <a:pt x="1081" y="1357"/>
                  <a:pt x="1081" y="1357"/>
                  <a:pt x="1081" y="1357"/>
                </a:cubicBezTo>
                <a:cubicBezTo>
                  <a:pt x="1080" y="1356"/>
                  <a:pt x="1078" y="1356"/>
                  <a:pt x="1074" y="1356"/>
                </a:cubicBezTo>
                <a:cubicBezTo>
                  <a:pt x="1074" y="1356"/>
                  <a:pt x="1073" y="1356"/>
                  <a:pt x="1072" y="1356"/>
                </a:cubicBezTo>
                <a:cubicBezTo>
                  <a:pt x="1072" y="1358"/>
                  <a:pt x="1072" y="1358"/>
                  <a:pt x="1072" y="1358"/>
                </a:cubicBezTo>
                <a:cubicBezTo>
                  <a:pt x="1059" y="1358"/>
                  <a:pt x="1059" y="1358"/>
                  <a:pt x="1059" y="1358"/>
                </a:cubicBezTo>
                <a:cubicBezTo>
                  <a:pt x="1059" y="1357"/>
                  <a:pt x="1059" y="1357"/>
                  <a:pt x="1059" y="1357"/>
                </a:cubicBezTo>
                <a:cubicBezTo>
                  <a:pt x="1055" y="1357"/>
                  <a:pt x="1055" y="1357"/>
                  <a:pt x="1055" y="1357"/>
                </a:cubicBezTo>
                <a:cubicBezTo>
                  <a:pt x="1032" y="1360"/>
                  <a:pt x="1032" y="1360"/>
                  <a:pt x="1032" y="1360"/>
                </a:cubicBezTo>
                <a:cubicBezTo>
                  <a:pt x="1032" y="1358"/>
                  <a:pt x="1032" y="1358"/>
                  <a:pt x="1032" y="1358"/>
                </a:cubicBezTo>
                <a:cubicBezTo>
                  <a:pt x="1030" y="1358"/>
                  <a:pt x="1030" y="1358"/>
                  <a:pt x="1030" y="1358"/>
                </a:cubicBezTo>
                <a:cubicBezTo>
                  <a:pt x="1024" y="1359"/>
                  <a:pt x="1024" y="1359"/>
                  <a:pt x="1024" y="1359"/>
                </a:cubicBezTo>
                <a:cubicBezTo>
                  <a:pt x="1024" y="1358"/>
                  <a:pt x="1024" y="1358"/>
                  <a:pt x="1024" y="1358"/>
                </a:cubicBezTo>
                <a:cubicBezTo>
                  <a:pt x="1019" y="1359"/>
                  <a:pt x="1019" y="1359"/>
                  <a:pt x="1019" y="1359"/>
                </a:cubicBezTo>
                <a:cubicBezTo>
                  <a:pt x="1019" y="1363"/>
                  <a:pt x="1019" y="1363"/>
                  <a:pt x="1019" y="1363"/>
                </a:cubicBezTo>
                <a:cubicBezTo>
                  <a:pt x="1012" y="1361"/>
                  <a:pt x="1012" y="1361"/>
                  <a:pt x="1012" y="1361"/>
                </a:cubicBezTo>
                <a:cubicBezTo>
                  <a:pt x="987" y="1360"/>
                  <a:pt x="987" y="1360"/>
                  <a:pt x="987" y="1360"/>
                </a:cubicBezTo>
                <a:cubicBezTo>
                  <a:pt x="984" y="1361"/>
                  <a:pt x="984" y="1361"/>
                  <a:pt x="984" y="1361"/>
                </a:cubicBezTo>
                <a:cubicBezTo>
                  <a:pt x="981" y="1363"/>
                  <a:pt x="981" y="1363"/>
                  <a:pt x="981" y="1363"/>
                </a:cubicBezTo>
                <a:cubicBezTo>
                  <a:pt x="981" y="1363"/>
                  <a:pt x="981" y="1363"/>
                  <a:pt x="981" y="1363"/>
                </a:cubicBezTo>
                <a:cubicBezTo>
                  <a:pt x="981" y="1363"/>
                  <a:pt x="981" y="1363"/>
                  <a:pt x="981" y="1363"/>
                </a:cubicBezTo>
                <a:cubicBezTo>
                  <a:pt x="977" y="1364"/>
                  <a:pt x="977" y="1364"/>
                  <a:pt x="977" y="1364"/>
                </a:cubicBezTo>
                <a:cubicBezTo>
                  <a:pt x="977" y="1362"/>
                  <a:pt x="977" y="1362"/>
                  <a:pt x="977" y="1362"/>
                </a:cubicBezTo>
                <a:cubicBezTo>
                  <a:pt x="977" y="1362"/>
                  <a:pt x="977" y="1362"/>
                  <a:pt x="977" y="1362"/>
                </a:cubicBezTo>
                <a:cubicBezTo>
                  <a:pt x="970" y="1361"/>
                  <a:pt x="970" y="1361"/>
                  <a:pt x="970" y="1361"/>
                </a:cubicBezTo>
                <a:cubicBezTo>
                  <a:pt x="970" y="1362"/>
                  <a:pt x="970" y="1362"/>
                  <a:pt x="970" y="1362"/>
                </a:cubicBezTo>
                <a:cubicBezTo>
                  <a:pt x="957" y="1362"/>
                  <a:pt x="957" y="1362"/>
                  <a:pt x="957" y="1362"/>
                </a:cubicBezTo>
                <a:cubicBezTo>
                  <a:pt x="957" y="1361"/>
                  <a:pt x="957" y="1361"/>
                  <a:pt x="957" y="1361"/>
                </a:cubicBezTo>
                <a:cubicBezTo>
                  <a:pt x="956" y="1360"/>
                  <a:pt x="956" y="1360"/>
                  <a:pt x="956" y="1360"/>
                </a:cubicBezTo>
                <a:cubicBezTo>
                  <a:pt x="955" y="1360"/>
                  <a:pt x="955" y="1360"/>
                  <a:pt x="954" y="1359"/>
                </a:cubicBezTo>
                <a:cubicBezTo>
                  <a:pt x="953" y="1359"/>
                  <a:pt x="953" y="1359"/>
                  <a:pt x="953" y="1359"/>
                </a:cubicBezTo>
                <a:cubicBezTo>
                  <a:pt x="953" y="1363"/>
                  <a:pt x="953" y="1363"/>
                  <a:pt x="953" y="1363"/>
                </a:cubicBezTo>
                <a:cubicBezTo>
                  <a:pt x="947" y="1361"/>
                  <a:pt x="947" y="1361"/>
                  <a:pt x="947" y="1361"/>
                </a:cubicBezTo>
                <a:cubicBezTo>
                  <a:pt x="947" y="1362"/>
                  <a:pt x="947" y="1362"/>
                  <a:pt x="947" y="1362"/>
                </a:cubicBezTo>
                <a:cubicBezTo>
                  <a:pt x="941" y="1362"/>
                  <a:pt x="941" y="1362"/>
                  <a:pt x="941" y="1362"/>
                </a:cubicBezTo>
                <a:cubicBezTo>
                  <a:pt x="941" y="1363"/>
                  <a:pt x="941" y="1363"/>
                  <a:pt x="941" y="1363"/>
                </a:cubicBezTo>
                <a:cubicBezTo>
                  <a:pt x="937" y="1362"/>
                  <a:pt x="937" y="1362"/>
                  <a:pt x="937" y="1362"/>
                </a:cubicBezTo>
                <a:cubicBezTo>
                  <a:pt x="934" y="1362"/>
                  <a:pt x="934" y="1362"/>
                  <a:pt x="934" y="1362"/>
                </a:cubicBezTo>
                <a:cubicBezTo>
                  <a:pt x="934" y="1361"/>
                  <a:pt x="934" y="1361"/>
                  <a:pt x="934" y="1361"/>
                </a:cubicBezTo>
                <a:cubicBezTo>
                  <a:pt x="926" y="1360"/>
                  <a:pt x="926" y="1360"/>
                  <a:pt x="926" y="1360"/>
                </a:cubicBezTo>
                <a:cubicBezTo>
                  <a:pt x="926" y="1358"/>
                  <a:pt x="926" y="1358"/>
                  <a:pt x="926" y="1358"/>
                </a:cubicBezTo>
                <a:cubicBezTo>
                  <a:pt x="925" y="1358"/>
                  <a:pt x="924" y="1358"/>
                  <a:pt x="923" y="1358"/>
                </a:cubicBezTo>
                <a:cubicBezTo>
                  <a:pt x="921" y="1358"/>
                  <a:pt x="918" y="1359"/>
                  <a:pt x="915" y="1359"/>
                </a:cubicBezTo>
                <a:cubicBezTo>
                  <a:pt x="912" y="1359"/>
                  <a:pt x="910" y="1359"/>
                  <a:pt x="907" y="1358"/>
                </a:cubicBezTo>
                <a:cubicBezTo>
                  <a:pt x="905" y="1357"/>
                  <a:pt x="905" y="1357"/>
                  <a:pt x="905" y="1357"/>
                </a:cubicBezTo>
                <a:cubicBezTo>
                  <a:pt x="903" y="1357"/>
                  <a:pt x="903" y="1357"/>
                  <a:pt x="903" y="1357"/>
                </a:cubicBezTo>
                <a:cubicBezTo>
                  <a:pt x="902" y="1358"/>
                  <a:pt x="902" y="1358"/>
                  <a:pt x="902" y="1358"/>
                </a:cubicBezTo>
                <a:cubicBezTo>
                  <a:pt x="899" y="1358"/>
                  <a:pt x="899" y="1358"/>
                  <a:pt x="899" y="1358"/>
                </a:cubicBezTo>
                <a:cubicBezTo>
                  <a:pt x="898" y="1358"/>
                  <a:pt x="898" y="1358"/>
                  <a:pt x="897" y="1358"/>
                </a:cubicBezTo>
                <a:cubicBezTo>
                  <a:pt x="893" y="1357"/>
                  <a:pt x="893" y="1357"/>
                  <a:pt x="893" y="1357"/>
                </a:cubicBezTo>
                <a:cubicBezTo>
                  <a:pt x="881" y="1358"/>
                  <a:pt x="881" y="1358"/>
                  <a:pt x="881" y="1358"/>
                </a:cubicBezTo>
                <a:cubicBezTo>
                  <a:pt x="881" y="1359"/>
                  <a:pt x="881" y="1359"/>
                  <a:pt x="881" y="1359"/>
                </a:cubicBezTo>
                <a:cubicBezTo>
                  <a:pt x="879" y="1359"/>
                  <a:pt x="879" y="1359"/>
                  <a:pt x="879" y="1359"/>
                </a:cubicBezTo>
                <a:cubicBezTo>
                  <a:pt x="879" y="1363"/>
                  <a:pt x="879" y="1363"/>
                  <a:pt x="879" y="1363"/>
                </a:cubicBezTo>
                <a:cubicBezTo>
                  <a:pt x="873" y="1361"/>
                  <a:pt x="873" y="1361"/>
                  <a:pt x="873" y="1361"/>
                </a:cubicBezTo>
                <a:cubicBezTo>
                  <a:pt x="873" y="1362"/>
                  <a:pt x="873" y="1362"/>
                  <a:pt x="873" y="1362"/>
                </a:cubicBezTo>
                <a:cubicBezTo>
                  <a:pt x="870" y="1362"/>
                  <a:pt x="870" y="1362"/>
                  <a:pt x="870" y="1362"/>
                </a:cubicBezTo>
                <a:cubicBezTo>
                  <a:pt x="869" y="1365"/>
                  <a:pt x="865" y="1366"/>
                  <a:pt x="864" y="1366"/>
                </a:cubicBezTo>
                <a:cubicBezTo>
                  <a:pt x="858" y="1368"/>
                  <a:pt x="858" y="1368"/>
                  <a:pt x="858" y="1368"/>
                </a:cubicBezTo>
                <a:cubicBezTo>
                  <a:pt x="856" y="1362"/>
                  <a:pt x="856" y="1362"/>
                  <a:pt x="856" y="1362"/>
                </a:cubicBezTo>
                <a:cubicBezTo>
                  <a:pt x="854" y="1361"/>
                  <a:pt x="853" y="1360"/>
                  <a:pt x="851" y="1360"/>
                </a:cubicBezTo>
                <a:cubicBezTo>
                  <a:pt x="850" y="1359"/>
                  <a:pt x="849" y="1359"/>
                  <a:pt x="848" y="1358"/>
                </a:cubicBezTo>
                <a:cubicBezTo>
                  <a:pt x="844" y="1360"/>
                  <a:pt x="844" y="1360"/>
                  <a:pt x="844" y="1360"/>
                </a:cubicBezTo>
                <a:cubicBezTo>
                  <a:pt x="842" y="1359"/>
                  <a:pt x="842" y="1359"/>
                  <a:pt x="842" y="1359"/>
                </a:cubicBezTo>
                <a:cubicBezTo>
                  <a:pt x="841" y="1358"/>
                  <a:pt x="839" y="1357"/>
                  <a:pt x="836" y="1357"/>
                </a:cubicBezTo>
                <a:cubicBezTo>
                  <a:pt x="836" y="1360"/>
                  <a:pt x="836" y="1360"/>
                  <a:pt x="836" y="1360"/>
                </a:cubicBezTo>
                <a:cubicBezTo>
                  <a:pt x="830" y="1358"/>
                  <a:pt x="830" y="1358"/>
                  <a:pt x="830" y="1358"/>
                </a:cubicBezTo>
                <a:cubicBezTo>
                  <a:pt x="830" y="1358"/>
                  <a:pt x="830" y="1358"/>
                  <a:pt x="830" y="1358"/>
                </a:cubicBezTo>
                <a:cubicBezTo>
                  <a:pt x="826" y="1359"/>
                  <a:pt x="826" y="1359"/>
                  <a:pt x="826" y="1359"/>
                </a:cubicBezTo>
                <a:cubicBezTo>
                  <a:pt x="826" y="1361"/>
                  <a:pt x="826" y="1361"/>
                  <a:pt x="826" y="1361"/>
                </a:cubicBezTo>
                <a:cubicBezTo>
                  <a:pt x="820" y="1362"/>
                  <a:pt x="820" y="1362"/>
                  <a:pt x="820" y="1362"/>
                </a:cubicBezTo>
                <a:cubicBezTo>
                  <a:pt x="819" y="1362"/>
                  <a:pt x="818" y="1362"/>
                  <a:pt x="818" y="1361"/>
                </a:cubicBezTo>
                <a:cubicBezTo>
                  <a:pt x="817" y="1364"/>
                  <a:pt x="817" y="1364"/>
                  <a:pt x="817" y="1364"/>
                </a:cubicBezTo>
                <a:cubicBezTo>
                  <a:pt x="800" y="1361"/>
                  <a:pt x="800" y="1361"/>
                  <a:pt x="800" y="1361"/>
                </a:cubicBezTo>
                <a:cubicBezTo>
                  <a:pt x="800" y="1361"/>
                  <a:pt x="800" y="1361"/>
                  <a:pt x="800" y="1361"/>
                </a:cubicBezTo>
                <a:cubicBezTo>
                  <a:pt x="799" y="1361"/>
                  <a:pt x="799" y="1361"/>
                  <a:pt x="799" y="1361"/>
                </a:cubicBezTo>
                <a:cubicBezTo>
                  <a:pt x="799" y="1362"/>
                  <a:pt x="799" y="1362"/>
                  <a:pt x="799" y="1362"/>
                </a:cubicBezTo>
                <a:cubicBezTo>
                  <a:pt x="793" y="1362"/>
                  <a:pt x="793" y="1362"/>
                  <a:pt x="793" y="1362"/>
                </a:cubicBezTo>
                <a:cubicBezTo>
                  <a:pt x="792" y="1362"/>
                  <a:pt x="791" y="1363"/>
                  <a:pt x="791" y="1364"/>
                </a:cubicBezTo>
                <a:lnTo>
                  <a:pt x="782" y="1369"/>
                </a:ln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06880" y="2087880"/>
            <a:ext cx="5784978" cy="3886200"/>
          </a:xfrm>
          <a:solidFill>
            <a:schemeClr val="bg2">
              <a:lumMod val="40000"/>
              <a:lumOff val="60000"/>
            </a:schemeClr>
          </a:solidFill>
        </p:spPr>
        <p:txBody>
          <a:bodyPr>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923211" y="3429000"/>
            <a:ext cx="2743200" cy="25146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2466975-C014-42E5-BFA6-B8D5FDD3B81F}" type="datetimeFigureOut">
              <a:rPr lang="en-US"/>
              <a:t>1/31/2018</a:t>
            </a:fld>
            <a:endParaRPr/>
          </a:p>
        </p:txBody>
      </p:sp>
      <p:sp>
        <p:nvSpPr>
          <p:cNvPr id="7" name="Slide Number Placeholder 6"/>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189723"/>
            <a:ext cx="9144000" cy="1144556"/>
          </a:xfrm>
          <a:prstGeom prst="rect">
            <a:avLst/>
          </a:prstGeom>
        </p:spPr>
        <p:txBody>
          <a:bodyPr vert="horz" lIns="91440" tIns="45720" rIns="91440" bIns="45720" rtlCol="0" anchor="b">
            <a:normAutofit/>
          </a:bodyPr>
          <a:lstStyle/>
          <a:p>
            <a:r>
              <a:rPr lang="en-US" smtClean="0"/>
              <a:t>Click to edit Master title style</a:t>
            </a:r>
            <a:endParaRPr/>
          </a:p>
        </p:txBody>
      </p:sp>
      <p:pic>
        <p:nvPicPr>
          <p:cNvPr id="13" name="Picture 12"/>
          <p:cNvPicPr>
            <a:picLocks noChangeAspect="1"/>
          </p:cNvPicPr>
          <p:nvPr/>
        </p:nvPicPr>
        <p:blipFill rotWithShape="1">
          <a:blip r:embed="rId13">
            <a:extLst>
              <a:ext uri="{28A0092B-C50C-407E-A947-70E740481C1C}">
                <a14:useLocalDpi xmlns:a14="http://schemas.microsoft.com/office/drawing/2010/main" val="0"/>
              </a:ext>
            </a:extLst>
          </a:blip>
          <a:srcRect/>
          <a:stretch/>
        </p:blipFill>
        <p:spPr bwMode="hidden">
          <a:xfrm>
            <a:off x="0" y="1628776"/>
            <a:ext cx="12188825" cy="5229225"/>
          </a:xfrm>
          <a:prstGeom prst="rect">
            <a:avLst/>
          </a:prstGeom>
          <a:noFill/>
          <a:ln>
            <a:noFill/>
          </a:ln>
        </p:spPr>
      </p:pic>
      <p:sp>
        <p:nvSpPr>
          <p:cNvPr id="17" name="Rectangle 16"/>
          <p:cNvSpPr/>
          <p:nvPr/>
        </p:nvSpPr>
        <p:spPr bwMode="hidden">
          <a:xfrm>
            <a:off x="0" y="1535908"/>
            <a:ext cx="12188825" cy="5322093"/>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Text Placeholder 2"/>
          <p:cNvSpPr>
            <a:spLocks noGrp="1"/>
          </p:cNvSpPr>
          <p:nvPr>
            <p:ph type="body" idx="1"/>
          </p:nvPr>
        </p:nvSpPr>
        <p:spPr>
          <a:xfrm>
            <a:off x="1522413" y="19050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413" y="6420898"/>
            <a:ext cx="7010399" cy="236030"/>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808721" y="6420898"/>
            <a:ext cx="964036" cy="236030"/>
          </a:xfrm>
          <a:prstGeom prst="rect">
            <a:avLst/>
          </a:prstGeom>
        </p:spPr>
        <p:txBody>
          <a:bodyPr vert="horz" lIns="91440" tIns="45720" rIns="91440" bIns="45720" rtlCol="0" anchor="ctr"/>
          <a:lstStyle>
            <a:lvl1pPr algn="r">
              <a:defRPr sz="1100">
                <a:solidFill>
                  <a:schemeClr val="tx1"/>
                </a:solidFill>
              </a:defRPr>
            </a:lvl1pPr>
          </a:lstStyle>
          <a:p>
            <a:fld id="{52466975-C014-42E5-BFA6-B8D5FDD3B81F}" type="datetimeFigureOut">
              <a:rPr lang="en-US" smtClean="0"/>
              <a:pPr/>
              <a:t>1/31/2018</a:t>
            </a:fld>
            <a:endParaRPr lang="en-US"/>
          </a:p>
        </p:txBody>
      </p:sp>
      <p:sp>
        <p:nvSpPr>
          <p:cNvPr id="6" name="Slide Number Placeholder 5"/>
          <p:cNvSpPr>
            <a:spLocks noGrp="1"/>
          </p:cNvSpPr>
          <p:nvPr>
            <p:ph type="sldNum" sz="quarter" idx="4"/>
          </p:nvPr>
        </p:nvSpPr>
        <p:spPr>
          <a:xfrm>
            <a:off x="10027920" y="6420898"/>
            <a:ext cx="638493" cy="236030"/>
          </a:xfrm>
          <a:prstGeom prst="rect">
            <a:avLst/>
          </a:prstGeom>
        </p:spPr>
        <p:txBody>
          <a:bodyPr vert="horz" lIns="91440" tIns="45720" rIns="91440" bIns="45720" rtlCol="0" anchor="ctr"/>
          <a:lstStyle>
            <a:lvl1pPr algn="r">
              <a:defRPr sz="1100">
                <a:solidFill>
                  <a:schemeClr val="tx1"/>
                </a:solidFill>
              </a:defRPr>
            </a:lvl1pPr>
          </a:lstStyle>
          <a:p>
            <a:fld id="{693B167E-EA96-4147-81DE-549160052C22}" type="slidenum">
              <a:rPr lang="en-US" smtClean="0"/>
              <a:pPr/>
              <a:t>‹#›</a:t>
            </a:fld>
            <a:endParaRPr lang="en-US"/>
          </a:p>
        </p:txBody>
      </p:sp>
      <p:sp>
        <p:nvSpPr>
          <p:cNvPr id="38" name="Freeform 9"/>
          <p:cNvSpPr>
            <a:spLocks/>
          </p:cNvSpPr>
          <p:nvPr/>
        </p:nvSpPr>
        <p:spPr bwMode="white">
          <a:xfrm>
            <a:off x="1057" y="1470256"/>
            <a:ext cx="1218671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3" r:id="rId10"/>
    <p:sldLayoutId id="214748367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b="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lnSpc>
          <a:spcPct val="90000"/>
        </a:lnSpc>
        <a:spcBef>
          <a:spcPts val="1800"/>
        </a:spcBef>
        <a:buSzPct val="110000"/>
        <a:buFont typeface="Arial" pitchFamily="34" charset="0"/>
        <a:buChar char="▪"/>
        <a:defRPr sz="2400" kern="1200">
          <a:solidFill>
            <a:schemeClr val="tx1"/>
          </a:solidFill>
          <a:latin typeface="+mn-lt"/>
          <a:ea typeface="+mn-ea"/>
          <a:cs typeface="+mn-cs"/>
        </a:defRPr>
      </a:lvl1pPr>
      <a:lvl2pPr marL="682625" indent="-274320" algn="l" defTabSz="914400" rtl="0" eaLnBrk="1" latinLnBrk="0" hangingPunct="1">
        <a:lnSpc>
          <a:spcPct val="90000"/>
        </a:lnSpc>
        <a:spcBef>
          <a:spcPts val="600"/>
        </a:spcBef>
        <a:buSzPct val="110000"/>
        <a:buFont typeface="Arial" pitchFamily="34" charset="0"/>
        <a:buChar char="▪"/>
        <a:defRPr sz="2000" kern="1200">
          <a:solidFill>
            <a:schemeClr val="tx1"/>
          </a:solidFill>
          <a:latin typeface="+mn-lt"/>
          <a:ea typeface="+mn-ea"/>
          <a:cs typeface="+mn-cs"/>
        </a:defRPr>
      </a:lvl2pPr>
      <a:lvl3pPr marL="1097280" indent="-274320" algn="l" defTabSz="914400" rtl="0" eaLnBrk="1" latinLnBrk="0" hangingPunct="1">
        <a:lnSpc>
          <a:spcPct val="90000"/>
        </a:lnSpc>
        <a:spcBef>
          <a:spcPts val="600"/>
        </a:spcBef>
        <a:buSzPct val="110000"/>
        <a:buFont typeface="Arial" pitchFamily="34" charset="0"/>
        <a:buChar char="▪"/>
        <a:defRPr sz="1800" kern="1200">
          <a:solidFill>
            <a:schemeClr val="tx1"/>
          </a:solidFill>
          <a:latin typeface="+mn-lt"/>
          <a:ea typeface="+mn-ea"/>
          <a:cs typeface="+mn-cs"/>
        </a:defRPr>
      </a:lvl3pPr>
      <a:lvl4pPr marL="150876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4pPr>
      <a:lvl5pPr marL="192024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5pPr>
      <a:lvl6pPr marL="233172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6pPr>
      <a:lvl7pPr marL="274320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7pPr>
      <a:lvl8pPr marL="315468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8pPr>
      <a:lvl9pPr marL="356616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java-and-multiple-inheritance/" TargetMode="External"/><Relationship Id="rId2" Type="http://schemas.openxmlformats.org/officeDocument/2006/relationships/hyperlink" Target="https://www.geeksforgeeks.org/object-class-in-jav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geeksforgeeks.org/dynamic-method-dispatch-runtime-polymorphism-java/"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2</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11617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a:p>
            <a:endParaRPr lang="en-US" dirty="0" smtClean="0"/>
          </a:p>
          <a:p>
            <a:endParaRPr lang="en-US" dirty="0"/>
          </a:p>
          <a:p>
            <a:pPr marL="0" indent="0">
              <a:buNone/>
            </a:pPr>
            <a:r>
              <a:rPr lang="en-US" dirty="0"/>
              <a:t>Two most common reasons to use inheritance are</a:t>
            </a:r>
          </a:p>
          <a:p>
            <a:pPr marL="0" indent="0">
              <a:buNone/>
            </a:pPr>
            <a:r>
              <a:rPr lang="en-US" dirty="0"/>
              <a:t>■ To promote code reuse</a:t>
            </a:r>
          </a:p>
          <a:p>
            <a:pPr marL="0" indent="0">
              <a:buNone/>
            </a:pPr>
            <a:r>
              <a:rPr lang="en-US" dirty="0"/>
              <a:t>■ To use polymorphism</a:t>
            </a:r>
          </a:p>
          <a:p>
            <a:endParaRPr lang="en-US" dirty="0" smtClean="0"/>
          </a:p>
        </p:txBody>
      </p:sp>
      <p:pic>
        <p:nvPicPr>
          <p:cNvPr id="5" name="Picture 4"/>
          <p:cNvPicPr>
            <a:picLocks noChangeAspect="1"/>
          </p:cNvPicPr>
          <p:nvPr/>
        </p:nvPicPr>
        <p:blipFill>
          <a:blip r:embed="rId2"/>
          <a:stretch>
            <a:fillRect/>
          </a:stretch>
        </p:blipFill>
        <p:spPr>
          <a:xfrm>
            <a:off x="1532856" y="1676400"/>
            <a:ext cx="6695155" cy="2667000"/>
          </a:xfrm>
          <a:prstGeom prst="rect">
            <a:avLst/>
          </a:prstGeom>
        </p:spPr>
      </p:pic>
    </p:spTree>
    <p:extLst>
      <p:ext uri="{BB962C8B-B14F-4D97-AF65-F5344CB8AC3E}">
        <p14:creationId xmlns:p14="http://schemas.microsoft.com/office/powerpoint/2010/main" val="1478863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br>
              <a:rPr lang="en-US"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379412" y="533400"/>
            <a:ext cx="6172200" cy="5982477"/>
          </a:xfrm>
          <a:prstGeom prst="rect">
            <a:avLst/>
          </a:prstGeom>
        </p:spPr>
      </p:pic>
      <p:pic>
        <p:nvPicPr>
          <p:cNvPr id="5" name="Picture 4"/>
          <p:cNvPicPr>
            <a:picLocks noChangeAspect="1"/>
          </p:cNvPicPr>
          <p:nvPr/>
        </p:nvPicPr>
        <p:blipFill>
          <a:blip r:embed="rId3"/>
          <a:stretch>
            <a:fillRect/>
          </a:stretch>
        </p:blipFill>
        <p:spPr>
          <a:xfrm>
            <a:off x="6704012" y="953277"/>
            <a:ext cx="5484813" cy="5562600"/>
          </a:xfrm>
          <a:prstGeom prst="rect">
            <a:avLst/>
          </a:prstGeom>
        </p:spPr>
      </p:pic>
    </p:spTree>
    <p:extLst>
      <p:ext uri="{BB962C8B-B14F-4D97-AF65-F5344CB8AC3E}">
        <p14:creationId xmlns:p14="http://schemas.microsoft.com/office/powerpoint/2010/main" val="901428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Types of Inheritance in </a:t>
            </a:r>
            <a:r>
              <a:rPr lang="en-US" b="1" dirty="0" smtClean="0"/>
              <a:t>Java (Online)</a:t>
            </a:r>
            <a:endParaRPr lang="en-US" dirty="0"/>
          </a:p>
        </p:txBody>
      </p:sp>
      <p:sp>
        <p:nvSpPr>
          <p:cNvPr id="3" name="Content Placeholder 2"/>
          <p:cNvSpPr>
            <a:spLocks noGrp="1"/>
          </p:cNvSpPr>
          <p:nvPr>
            <p:ph idx="1"/>
          </p:nvPr>
        </p:nvSpPr>
        <p:spPr/>
        <p:txBody>
          <a:bodyPr/>
          <a:lstStyle/>
          <a:p>
            <a:pPr marL="408305" lvl="1" indent="0" fontAlgn="base">
              <a:buNone/>
            </a:pPr>
            <a:r>
              <a:rPr lang="en-US" dirty="0"/>
              <a:t>https://www.geeksforgeeks.org/inheritance-in-java/</a:t>
            </a:r>
          </a:p>
        </p:txBody>
      </p:sp>
    </p:spTree>
    <p:extLst>
      <p:ext uri="{BB962C8B-B14F-4D97-AF65-F5344CB8AC3E}">
        <p14:creationId xmlns:p14="http://schemas.microsoft.com/office/powerpoint/2010/main" val="219593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You Can Do in a </a:t>
            </a:r>
            <a:r>
              <a:rPr lang="en-US" b="1" dirty="0" smtClean="0"/>
              <a:t>Subclass?</a:t>
            </a:r>
            <a:endParaRPr lang="en-US" b="1" dirty="0"/>
          </a:p>
        </p:txBody>
      </p:sp>
      <p:sp>
        <p:nvSpPr>
          <p:cNvPr id="3" name="Content Placeholder 2"/>
          <p:cNvSpPr>
            <a:spLocks noGrp="1"/>
          </p:cNvSpPr>
          <p:nvPr>
            <p:ph idx="1"/>
          </p:nvPr>
        </p:nvSpPr>
        <p:spPr/>
        <p:txBody>
          <a:bodyPr/>
          <a:lstStyle/>
          <a:p>
            <a:r>
              <a:rPr lang="en-US" dirty="0"/>
              <a:t>A subclass inherits all of the </a:t>
            </a:r>
            <a:r>
              <a:rPr lang="en-US" i="1" dirty="0">
                <a:solidFill>
                  <a:srgbClr val="FF0000"/>
                </a:solidFill>
              </a:rPr>
              <a:t>public</a:t>
            </a:r>
            <a:r>
              <a:rPr lang="en-US" dirty="0"/>
              <a:t> and </a:t>
            </a:r>
            <a:r>
              <a:rPr lang="en-US" i="1" dirty="0">
                <a:solidFill>
                  <a:srgbClr val="FF0000"/>
                </a:solidFill>
              </a:rPr>
              <a:t>protected</a:t>
            </a:r>
            <a:r>
              <a:rPr lang="en-US" dirty="0">
                <a:solidFill>
                  <a:srgbClr val="FF0000"/>
                </a:solidFill>
              </a:rPr>
              <a:t> </a:t>
            </a:r>
            <a:r>
              <a:rPr lang="en-US" dirty="0"/>
              <a:t>members of its parent, no matter what package the subclass is in. If the subclass is in the same package as its parent, it also inherits the </a:t>
            </a:r>
            <a:r>
              <a:rPr lang="en-US" i="1" dirty="0">
                <a:solidFill>
                  <a:srgbClr val="FF0000"/>
                </a:solidFill>
              </a:rPr>
              <a:t>package-private</a:t>
            </a:r>
            <a:r>
              <a:rPr lang="en-US" dirty="0"/>
              <a:t> members of the </a:t>
            </a:r>
            <a:r>
              <a:rPr lang="en-US" dirty="0" smtClean="0"/>
              <a:t>parent.</a:t>
            </a:r>
          </a:p>
          <a:p>
            <a:r>
              <a:rPr lang="en-US" dirty="0"/>
              <a:t>The inherited fields can be used directly, just like any other fields</a:t>
            </a:r>
            <a:r>
              <a:rPr lang="en-US" dirty="0" smtClean="0"/>
              <a:t>.</a:t>
            </a:r>
          </a:p>
          <a:p>
            <a:r>
              <a:rPr lang="en-US" dirty="0"/>
              <a:t>You can declare a field in the subclass with the same name as the one in the superclass, thus </a:t>
            </a:r>
            <a:r>
              <a:rPr lang="en-US" i="1" dirty="0"/>
              <a:t>hiding</a:t>
            </a:r>
            <a:r>
              <a:rPr lang="en-US" dirty="0"/>
              <a:t> it (not recommended).</a:t>
            </a:r>
          </a:p>
          <a:p>
            <a:r>
              <a:rPr lang="en-US" dirty="0"/>
              <a:t>You can declare new fields in the subclass that are not in the superclass.</a:t>
            </a:r>
          </a:p>
          <a:p>
            <a:r>
              <a:rPr lang="en-US" dirty="0"/>
              <a:t>The inherited methods can be used directly as they are.</a:t>
            </a:r>
          </a:p>
          <a:p>
            <a:r>
              <a:rPr lang="en-US" dirty="0"/>
              <a:t>You can write a new </a:t>
            </a:r>
            <a:r>
              <a:rPr lang="en-US" i="1" dirty="0"/>
              <a:t>instance</a:t>
            </a:r>
            <a:r>
              <a:rPr lang="en-US" dirty="0"/>
              <a:t> method in the subclass that has the same signature as the one in the superclass, thus </a:t>
            </a:r>
            <a:r>
              <a:rPr lang="en-US" i="1" dirty="0"/>
              <a:t>overriding</a:t>
            </a:r>
            <a:r>
              <a:rPr lang="en-US" dirty="0"/>
              <a:t> it.</a:t>
            </a:r>
          </a:p>
          <a:p>
            <a:endParaRPr lang="en-US" dirty="0" smtClean="0"/>
          </a:p>
        </p:txBody>
      </p:sp>
    </p:spTree>
    <p:extLst>
      <p:ext uri="{BB962C8B-B14F-4D97-AF65-F5344CB8AC3E}">
        <p14:creationId xmlns:p14="http://schemas.microsoft.com/office/powerpoint/2010/main" val="203417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You Can Do in a Subclass?</a:t>
            </a:r>
            <a:endParaRPr lang="en-US" dirty="0"/>
          </a:p>
        </p:txBody>
      </p:sp>
      <p:sp>
        <p:nvSpPr>
          <p:cNvPr id="3" name="Content Placeholder 2"/>
          <p:cNvSpPr>
            <a:spLocks noGrp="1"/>
          </p:cNvSpPr>
          <p:nvPr>
            <p:ph idx="1"/>
          </p:nvPr>
        </p:nvSpPr>
        <p:spPr>
          <a:xfrm>
            <a:off x="1370013" y="1752600"/>
            <a:ext cx="9144000" cy="4267200"/>
          </a:xfrm>
        </p:spPr>
        <p:txBody>
          <a:bodyPr>
            <a:normAutofit/>
          </a:bodyPr>
          <a:lstStyle/>
          <a:p>
            <a:r>
              <a:rPr lang="en-US" dirty="0"/>
              <a:t>You can write a new </a:t>
            </a:r>
            <a:r>
              <a:rPr lang="en-US" i="1" dirty="0"/>
              <a:t>static</a:t>
            </a:r>
            <a:r>
              <a:rPr lang="en-US" dirty="0"/>
              <a:t> method in the subclass that has the same signature as the one in the superclass, thus </a:t>
            </a:r>
            <a:r>
              <a:rPr lang="en-US" i="1" dirty="0"/>
              <a:t>hiding</a:t>
            </a:r>
            <a:r>
              <a:rPr lang="en-US" dirty="0"/>
              <a:t> it</a:t>
            </a:r>
            <a:r>
              <a:rPr lang="en-US" dirty="0" smtClean="0"/>
              <a:t>.</a:t>
            </a:r>
          </a:p>
          <a:p>
            <a:r>
              <a:rPr lang="en-US" dirty="0"/>
              <a:t>You can declare new methods in the subclass that are not in the </a:t>
            </a:r>
            <a:r>
              <a:rPr lang="en-US" dirty="0" smtClean="0"/>
              <a:t>superclass.</a:t>
            </a:r>
          </a:p>
          <a:p>
            <a:r>
              <a:rPr lang="en-US" altLang="en-US" dirty="0">
                <a:solidFill>
                  <a:srgbClr val="000000"/>
                </a:solidFill>
                <a:latin typeface="Arial" panose="020B0604020202020204" pitchFamily="34" charset="0"/>
                <a:cs typeface="Arial" panose="020B0604020202020204" pitchFamily="34" charset="0"/>
              </a:rPr>
              <a:t>A subclass does not inherit the </a:t>
            </a:r>
            <a:r>
              <a:rPr lang="en-US" altLang="en-US" dirty="0">
                <a:solidFill>
                  <a:srgbClr val="000000"/>
                </a:solidFill>
                <a:latin typeface="Monaco"/>
              </a:rPr>
              <a:t>private</a:t>
            </a:r>
            <a:r>
              <a:rPr lang="en-US" altLang="en-US" dirty="0">
                <a:solidFill>
                  <a:srgbClr val="000000"/>
                </a:solidFill>
                <a:latin typeface="Arial" panose="020B0604020202020204" pitchFamily="34" charset="0"/>
                <a:cs typeface="Arial" panose="020B0604020202020204" pitchFamily="34" charset="0"/>
              </a:rPr>
              <a:t> members of its parent class. However, if the superclass has public or protected methods for accessing its </a:t>
            </a:r>
            <a:r>
              <a:rPr lang="en-US" altLang="en-US" dirty="0" smtClean="0">
                <a:solidFill>
                  <a:srgbClr val="000000"/>
                </a:solidFill>
                <a:latin typeface="Arial" panose="020B0604020202020204" pitchFamily="34" charset="0"/>
                <a:cs typeface="Arial" panose="020B0604020202020204" pitchFamily="34" charset="0"/>
              </a:rPr>
              <a:t>private fields</a:t>
            </a:r>
            <a:r>
              <a:rPr lang="en-US" altLang="en-US" dirty="0">
                <a:solidFill>
                  <a:srgbClr val="000000"/>
                </a:solidFill>
                <a:latin typeface="Arial" panose="020B0604020202020204" pitchFamily="34" charset="0"/>
                <a:cs typeface="Arial" panose="020B0604020202020204" pitchFamily="34" charset="0"/>
              </a:rPr>
              <a:t>, these can also be used by the subclass.</a:t>
            </a:r>
            <a:r>
              <a:rPr lang="en-US" altLang="en-US" sz="3200" dirty="0"/>
              <a:t> </a:t>
            </a:r>
          </a:p>
          <a:p>
            <a:endParaRPr lang="en-US" altLang="en-US" sz="4800" dirty="0" smtClean="0">
              <a:latin typeface="Arial" panose="020B0604020202020204" pitchFamily="34" charset="0"/>
            </a:endParaRPr>
          </a:p>
          <a:p>
            <a:endParaRPr lang="en-US" dirty="0" smtClean="0"/>
          </a:p>
        </p:txBody>
      </p:sp>
      <p:sp>
        <p:nvSpPr>
          <p:cNvPr id="11" name="Rectangle 8"/>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6788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b="1" dirty="0"/>
              <a:t>Inheriting Constructors: </a:t>
            </a:r>
            <a:r>
              <a:rPr lang="en-US" dirty="0"/>
              <a:t>A subclass inherits all the members (fields, methods, and nested classes) from its superclass. Constructors are not members, so they are not inherited by subclasses, but the constructor of the superclass can be invoked from the subclass</a:t>
            </a:r>
            <a:r>
              <a:rPr lang="en-US" dirty="0" smtClean="0"/>
              <a:t>.</a:t>
            </a:r>
          </a:p>
          <a:p>
            <a:pPr fontAlgn="base"/>
            <a:r>
              <a:rPr lang="en-US" b="1" dirty="0"/>
              <a:t>Private member inheritance:</a:t>
            </a:r>
            <a:r>
              <a:rPr lang="en-US" dirty="0"/>
              <a:t> A subclass does not inherit the private members of its parent class. However, if the superclass has public or protected methods(like getters and setters) for accessing its private fields, these can also be used by the subclass.</a:t>
            </a:r>
          </a:p>
          <a:p>
            <a:pPr fontAlgn="base"/>
            <a:r>
              <a:rPr lang="en-US" b="1" dirty="0"/>
              <a:t>Default superclass</a:t>
            </a:r>
            <a:r>
              <a:rPr lang="en-US" dirty="0"/>
              <a:t>: Except </a:t>
            </a:r>
            <a:r>
              <a:rPr lang="en-US" dirty="0">
                <a:hlinkClick r:id="rId2"/>
              </a:rPr>
              <a:t>Object</a:t>
            </a:r>
            <a:r>
              <a:rPr lang="en-US" dirty="0"/>
              <a:t> class, which has no superclass, every class has one and only one direct superclass (single inheritance). In the absence of any other explicit superclass, every class is implicitly a subclass of </a:t>
            </a:r>
            <a:r>
              <a:rPr lang="en-US" dirty="0">
                <a:hlinkClick r:id="rId2"/>
              </a:rPr>
              <a:t>Object</a:t>
            </a:r>
            <a:r>
              <a:rPr lang="en-US" dirty="0"/>
              <a:t> class.</a:t>
            </a:r>
          </a:p>
          <a:p>
            <a:pPr fontAlgn="base"/>
            <a:r>
              <a:rPr lang="en-US" b="1" dirty="0"/>
              <a:t>Superclass can only be one:</a:t>
            </a:r>
            <a:r>
              <a:rPr lang="en-US" dirty="0"/>
              <a:t> A superclass can have any number of subclasses. But a subclass can have only </a:t>
            </a:r>
            <a:r>
              <a:rPr lang="en-US" b="1" dirty="0"/>
              <a:t>one</a:t>
            </a:r>
            <a:r>
              <a:rPr lang="en-US" dirty="0"/>
              <a:t> superclass. This is because Java does not support </a:t>
            </a:r>
            <a:r>
              <a:rPr lang="en-US" dirty="0">
                <a:hlinkClick r:id="rId3"/>
              </a:rPr>
              <a:t>multiple inheritance</a:t>
            </a:r>
            <a:r>
              <a:rPr lang="en-US" dirty="0"/>
              <a:t> with classes. Although with interfaces, multiple inheritance is supported by java.</a:t>
            </a:r>
          </a:p>
          <a:p>
            <a:pPr fontAlgn="base"/>
            <a:endParaRPr lang="en-US" dirty="0"/>
          </a:p>
        </p:txBody>
      </p:sp>
    </p:spTree>
    <p:extLst>
      <p:ext uri="{BB962C8B-B14F-4D97-AF65-F5344CB8AC3E}">
        <p14:creationId xmlns:p14="http://schemas.microsoft.com/office/powerpoint/2010/main" val="3436247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IS-A and HAS-A </a:t>
            </a:r>
            <a:r>
              <a:rPr lang="en-US" b="1" dirty="0" smtClean="0"/>
              <a:t>Relationships</a:t>
            </a:r>
            <a:endParaRPr lang="en-US" dirty="0"/>
          </a:p>
        </p:txBody>
      </p:sp>
      <p:sp>
        <p:nvSpPr>
          <p:cNvPr id="3" name="Content Placeholder 2"/>
          <p:cNvSpPr>
            <a:spLocks noGrp="1"/>
          </p:cNvSpPr>
          <p:nvPr>
            <p:ph idx="1"/>
          </p:nvPr>
        </p:nvSpPr>
        <p:spPr/>
        <p:txBody>
          <a:bodyPr/>
          <a:lstStyle/>
          <a:p>
            <a:r>
              <a:rPr lang="en-US" dirty="0"/>
              <a:t>In OO, the concept of IS-A is based on </a:t>
            </a:r>
            <a:r>
              <a:rPr lang="en-US" dirty="0">
                <a:solidFill>
                  <a:srgbClr val="FF0000"/>
                </a:solidFill>
              </a:rPr>
              <a:t>class inheritance or </a:t>
            </a:r>
            <a:r>
              <a:rPr lang="en-US" dirty="0" smtClean="0">
                <a:solidFill>
                  <a:srgbClr val="FF0000"/>
                </a:solidFill>
              </a:rPr>
              <a:t>interface implementation</a:t>
            </a:r>
            <a:r>
              <a:rPr lang="en-US" dirty="0" smtClean="0"/>
              <a:t>. IS-A </a:t>
            </a:r>
            <a:r>
              <a:rPr lang="en-US" dirty="0"/>
              <a:t>is a way of saying, "this thing is a type of that thing</a:t>
            </a:r>
            <a:r>
              <a:rPr lang="en-US" dirty="0" smtClean="0"/>
              <a:t>.”</a:t>
            </a:r>
            <a:r>
              <a:rPr lang="en-US" dirty="0"/>
              <a:t> </a:t>
            </a:r>
            <a:endParaRPr lang="en-US" dirty="0" smtClean="0"/>
          </a:p>
          <a:p>
            <a:r>
              <a:rPr lang="en-US" dirty="0" smtClean="0"/>
              <a:t>For</a:t>
            </a:r>
            <a:r>
              <a:rPr lang="en-US" dirty="0"/>
              <a:t> </a:t>
            </a:r>
            <a:r>
              <a:rPr lang="en-US" dirty="0" smtClean="0"/>
              <a:t>example</a:t>
            </a:r>
            <a:r>
              <a:rPr lang="en-US" dirty="0"/>
              <a:t>, a Mustang is a type of horse, so in OO terms we can say, "Mustang </a:t>
            </a:r>
            <a:r>
              <a:rPr lang="en-US" dirty="0" smtClean="0"/>
              <a:t>IS-A Horse</a:t>
            </a:r>
            <a:r>
              <a:rPr lang="en-US" dirty="0"/>
              <a:t>." </a:t>
            </a:r>
            <a:r>
              <a:rPr lang="en-US" dirty="0" smtClean="0"/>
              <a:t>Honda City IS-A </a:t>
            </a:r>
            <a:r>
              <a:rPr lang="en-US" dirty="0"/>
              <a:t>Car. Broccoli IS-A Vegetable </a:t>
            </a:r>
            <a:endParaRPr lang="en-US" dirty="0" smtClean="0"/>
          </a:p>
          <a:p>
            <a:r>
              <a:rPr lang="en-US" dirty="0"/>
              <a:t>HAS-A relationships are based on usage, rather than inheritance. In other </a:t>
            </a:r>
            <a:r>
              <a:rPr lang="en-US" dirty="0" smtClean="0"/>
              <a:t>words, class </a:t>
            </a:r>
            <a:r>
              <a:rPr lang="en-US" dirty="0"/>
              <a:t>A HAS-A B if code in class A has a reference to an instance of class B.</a:t>
            </a:r>
          </a:p>
        </p:txBody>
      </p:sp>
      <p:pic>
        <p:nvPicPr>
          <p:cNvPr id="4" name="Picture 3"/>
          <p:cNvPicPr>
            <a:picLocks noChangeAspect="1"/>
          </p:cNvPicPr>
          <p:nvPr/>
        </p:nvPicPr>
        <p:blipFill>
          <a:blip r:embed="rId3"/>
          <a:stretch>
            <a:fillRect/>
          </a:stretch>
        </p:blipFill>
        <p:spPr>
          <a:xfrm>
            <a:off x="3275012" y="4191000"/>
            <a:ext cx="6096000" cy="1752600"/>
          </a:xfrm>
          <a:prstGeom prst="rect">
            <a:avLst/>
          </a:prstGeom>
        </p:spPr>
      </p:pic>
    </p:spTree>
    <p:extLst>
      <p:ext uri="{BB962C8B-B14F-4D97-AF65-F5344CB8AC3E}">
        <p14:creationId xmlns:p14="http://schemas.microsoft.com/office/powerpoint/2010/main" val="125395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IS-A and HAS-A Relationships</a:t>
            </a:r>
            <a:endParaRPr lang="en-US" dirty="0"/>
          </a:p>
        </p:txBody>
      </p:sp>
      <p:sp>
        <p:nvSpPr>
          <p:cNvPr id="3" name="Content Placeholder 2"/>
          <p:cNvSpPr>
            <a:spLocks noGrp="1"/>
          </p:cNvSpPr>
          <p:nvPr>
            <p:ph idx="1"/>
          </p:nvPr>
        </p:nvSpPr>
        <p:spPr/>
        <p:txBody>
          <a:bodyPr/>
          <a:lstStyle/>
          <a:p>
            <a:r>
              <a:rPr lang="en-US" dirty="0"/>
              <a:t>HAS-A relationships allow you to design classes that follow good OO </a:t>
            </a:r>
            <a:r>
              <a:rPr lang="en-US" dirty="0" smtClean="0"/>
              <a:t>practices by </a:t>
            </a:r>
            <a:r>
              <a:rPr lang="en-US" dirty="0">
                <a:solidFill>
                  <a:srgbClr val="FF0000"/>
                </a:solidFill>
              </a:rPr>
              <a:t>not having monolithic classes that do a gazillion different things</a:t>
            </a:r>
            <a:r>
              <a:rPr lang="en-US" dirty="0" smtClean="0">
                <a:solidFill>
                  <a:srgbClr val="FF0000"/>
                </a:solidFill>
              </a:rPr>
              <a:t>.</a:t>
            </a:r>
          </a:p>
          <a:p>
            <a:r>
              <a:rPr lang="en-US" dirty="0"/>
              <a:t>Classes (</a:t>
            </a:r>
            <a:r>
              <a:rPr lang="en-US" dirty="0" smtClean="0"/>
              <a:t>and their </a:t>
            </a:r>
            <a:r>
              <a:rPr lang="en-US" dirty="0"/>
              <a:t>resulting objects) should be </a:t>
            </a:r>
            <a:r>
              <a:rPr lang="en-US" dirty="0" smtClean="0"/>
              <a:t>specialists. The </a:t>
            </a:r>
            <a:r>
              <a:rPr lang="en-US" dirty="0"/>
              <a:t>more specialized the class, the </a:t>
            </a:r>
            <a:r>
              <a:rPr lang="en-US" dirty="0" smtClean="0"/>
              <a:t>more likely </a:t>
            </a:r>
            <a:r>
              <a:rPr lang="en-US" dirty="0"/>
              <a:t>it is that you can reuse the class in other </a:t>
            </a:r>
            <a:r>
              <a:rPr lang="en-US" dirty="0" smtClean="0"/>
              <a:t>applications</a:t>
            </a:r>
            <a:endParaRPr lang="en-US" dirty="0"/>
          </a:p>
          <a:p>
            <a:endParaRPr lang="en-US" dirty="0"/>
          </a:p>
        </p:txBody>
      </p:sp>
      <p:pic>
        <p:nvPicPr>
          <p:cNvPr id="4" name="Picture 3"/>
          <p:cNvPicPr>
            <a:picLocks noChangeAspect="1"/>
          </p:cNvPicPr>
          <p:nvPr/>
        </p:nvPicPr>
        <p:blipFill>
          <a:blip r:embed="rId3"/>
          <a:stretch>
            <a:fillRect/>
          </a:stretch>
        </p:blipFill>
        <p:spPr>
          <a:xfrm>
            <a:off x="3732212" y="3443287"/>
            <a:ext cx="7772400" cy="3275821"/>
          </a:xfrm>
          <a:prstGeom prst="rect">
            <a:avLst/>
          </a:prstGeom>
        </p:spPr>
      </p:pic>
    </p:spTree>
    <p:extLst>
      <p:ext uri="{BB962C8B-B14F-4D97-AF65-F5344CB8AC3E}">
        <p14:creationId xmlns:p14="http://schemas.microsoft.com/office/powerpoint/2010/main" val="4086507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IS-A and HAS-A Relationships</a:t>
            </a:r>
            <a:endParaRPr lang="en-US" dirty="0"/>
          </a:p>
        </p:txBody>
      </p:sp>
      <p:sp>
        <p:nvSpPr>
          <p:cNvPr id="3" name="Content Placeholder 2"/>
          <p:cNvSpPr>
            <a:spLocks noGrp="1"/>
          </p:cNvSpPr>
          <p:nvPr>
            <p:ph idx="1"/>
          </p:nvPr>
        </p:nvSpPr>
        <p:spPr/>
        <p:txBody>
          <a:bodyPr/>
          <a:lstStyle/>
          <a:p>
            <a:r>
              <a:rPr lang="en-US" dirty="0"/>
              <a:t>If </a:t>
            </a:r>
            <a:r>
              <a:rPr lang="en-US" dirty="0" smtClean="0"/>
              <a:t>we </a:t>
            </a:r>
            <a:r>
              <a:rPr lang="en-US" dirty="0"/>
              <a:t>put all </a:t>
            </a:r>
            <a:r>
              <a:rPr lang="en-US" dirty="0" smtClean="0"/>
              <a:t>the Halter-related </a:t>
            </a:r>
            <a:r>
              <a:rPr lang="en-US" dirty="0"/>
              <a:t>code directly into the Horse class, </a:t>
            </a:r>
            <a:r>
              <a:rPr lang="en-US" dirty="0" smtClean="0"/>
              <a:t>we'll </a:t>
            </a:r>
            <a:r>
              <a:rPr lang="en-US" dirty="0"/>
              <a:t>end up duplicating </a:t>
            </a:r>
            <a:r>
              <a:rPr lang="en-US" dirty="0" smtClean="0"/>
              <a:t>code in </a:t>
            </a:r>
            <a:r>
              <a:rPr lang="en-US" dirty="0"/>
              <a:t>the Cow class, </a:t>
            </a:r>
            <a:r>
              <a:rPr lang="en-US" dirty="0" err="1"/>
              <a:t>UnpaidIntern</a:t>
            </a:r>
            <a:r>
              <a:rPr lang="en-US" dirty="0"/>
              <a:t> class, and any other class that might need </a:t>
            </a:r>
            <a:r>
              <a:rPr lang="en-US" dirty="0" smtClean="0"/>
              <a:t>Halter behavior</a:t>
            </a:r>
            <a:r>
              <a:rPr lang="en-US" dirty="0"/>
              <a:t>. By keeping the Halter code in a separate, specialized Halter class, </a:t>
            </a:r>
            <a:r>
              <a:rPr lang="en-US" dirty="0" smtClean="0"/>
              <a:t>we have </a:t>
            </a:r>
            <a:r>
              <a:rPr lang="en-US" dirty="0"/>
              <a:t>the chance to reuse the Halter class in multiple applications</a:t>
            </a:r>
            <a:r>
              <a:rPr lang="en-US" dirty="0" smtClean="0"/>
              <a:t>.</a:t>
            </a:r>
          </a:p>
          <a:p>
            <a:endParaRPr lang="en-US" dirty="0"/>
          </a:p>
        </p:txBody>
      </p:sp>
    </p:spTree>
    <p:extLst>
      <p:ext uri="{BB962C8B-B14F-4D97-AF65-F5344CB8AC3E}">
        <p14:creationId xmlns:p14="http://schemas.microsoft.com/office/powerpoint/2010/main" val="246356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IS-A relationship based on </a:t>
            </a:r>
            <a:r>
              <a:rPr lang="en-US" dirty="0" smtClean="0">
                <a:solidFill>
                  <a:srgbClr val="FF0000"/>
                </a:solidFill>
              </a:rPr>
              <a:t>interface </a:t>
            </a:r>
            <a:r>
              <a:rPr lang="en-US" dirty="0">
                <a:solidFill>
                  <a:srgbClr val="FF0000"/>
                </a:solidFill>
              </a:rPr>
              <a:t>implementation</a:t>
            </a:r>
            <a:endParaRPr lang="en-US" b="1" dirty="0"/>
          </a:p>
        </p:txBody>
      </p:sp>
      <p:sp>
        <p:nvSpPr>
          <p:cNvPr id="3" name="Content Placeholder 2"/>
          <p:cNvSpPr>
            <a:spLocks noGrp="1"/>
          </p:cNvSpPr>
          <p:nvPr>
            <p:ph idx="1"/>
          </p:nvPr>
        </p:nvSpPr>
        <p:spPr/>
        <p:txBody>
          <a:bodyPr/>
          <a:lstStyle/>
          <a:p>
            <a:r>
              <a:rPr lang="en-US" dirty="0" err="1"/>
              <a:t>GameShape</a:t>
            </a:r>
            <a:r>
              <a:rPr lang="en-US" dirty="0"/>
              <a:t> class that was extended by two other </a:t>
            </a:r>
            <a:r>
              <a:rPr lang="en-US" dirty="0" smtClean="0"/>
              <a:t>classes, </a:t>
            </a:r>
            <a:r>
              <a:rPr lang="en-US" dirty="0" err="1" smtClean="0"/>
              <a:t>PlayerPiece</a:t>
            </a:r>
            <a:r>
              <a:rPr lang="en-US" dirty="0" smtClean="0"/>
              <a:t> </a:t>
            </a:r>
            <a:r>
              <a:rPr lang="en-US" dirty="0"/>
              <a:t>and </a:t>
            </a:r>
            <a:r>
              <a:rPr lang="en-US" dirty="0" err="1"/>
              <a:t>TilePiece</a:t>
            </a:r>
            <a:r>
              <a:rPr lang="en-US" dirty="0" smtClean="0"/>
              <a:t>. </a:t>
            </a:r>
            <a:r>
              <a:rPr lang="en-US" dirty="0"/>
              <a:t>I</a:t>
            </a:r>
            <a:r>
              <a:rPr lang="en-US" dirty="0" smtClean="0"/>
              <a:t>magine we </a:t>
            </a:r>
            <a:r>
              <a:rPr lang="en-US" dirty="0"/>
              <a:t>want to animate some of </a:t>
            </a:r>
            <a:r>
              <a:rPr lang="en-US" dirty="0" smtClean="0"/>
              <a:t>the shapes </a:t>
            </a:r>
            <a:r>
              <a:rPr lang="en-US" dirty="0"/>
              <a:t>on the game board. But not </a:t>
            </a:r>
            <a:r>
              <a:rPr lang="en-US" i="1" dirty="0"/>
              <a:t>all </a:t>
            </a:r>
            <a:r>
              <a:rPr lang="en-US" dirty="0"/>
              <a:t>shapes can be </a:t>
            </a:r>
            <a:r>
              <a:rPr lang="en-US" dirty="0" err="1"/>
              <a:t>animatable</a:t>
            </a:r>
            <a:r>
              <a:rPr lang="en-US" dirty="0"/>
              <a:t>, so what do </a:t>
            </a:r>
            <a:r>
              <a:rPr lang="en-US" dirty="0" smtClean="0"/>
              <a:t>we do with </a:t>
            </a:r>
            <a:r>
              <a:rPr lang="en-US" dirty="0"/>
              <a:t>class inheritance</a:t>
            </a:r>
            <a:r>
              <a:rPr lang="en-US" dirty="0" smtClean="0"/>
              <a:t>?</a:t>
            </a:r>
          </a:p>
          <a:p>
            <a:pPr marL="457200" indent="-457200">
              <a:buAutoNum type="arabicPeriod"/>
            </a:pPr>
            <a:r>
              <a:rPr lang="en-US" dirty="0" smtClean="0"/>
              <a:t>Could </a:t>
            </a:r>
            <a:r>
              <a:rPr lang="en-US" dirty="0"/>
              <a:t>we create a class with an animate() method, and have only </a:t>
            </a:r>
            <a:r>
              <a:rPr lang="en-US" i="1" dirty="0"/>
              <a:t>some </a:t>
            </a:r>
            <a:r>
              <a:rPr lang="en-US" dirty="0" smtClean="0"/>
              <a:t>of the </a:t>
            </a:r>
            <a:r>
              <a:rPr lang="en-US" dirty="0" err="1"/>
              <a:t>GameShape</a:t>
            </a:r>
            <a:r>
              <a:rPr lang="en-US" dirty="0"/>
              <a:t> subclasses inherit from that class</a:t>
            </a:r>
            <a:r>
              <a:rPr lang="en-US" dirty="0" smtClean="0"/>
              <a:t>?</a:t>
            </a:r>
          </a:p>
          <a:p>
            <a:pPr marL="457200" indent="-457200">
              <a:buAutoNum type="arabicPeriod"/>
            </a:pPr>
            <a:endParaRPr lang="en-US" dirty="0"/>
          </a:p>
          <a:p>
            <a:pPr marL="457200" indent="-457200">
              <a:buAutoNum type="arabicPeriod"/>
            </a:pPr>
            <a:endParaRPr lang="en-US" dirty="0" smtClean="0"/>
          </a:p>
          <a:p>
            <a:pPr marL="457200" indent="-457200">
              <a:buAutoNum type="arabicPeriod"/>
            </a:pPr>
            <a:endParaRPr lang="en-US" dirty="0"/>
          </a:p>
          <a:p>
            <a:pPr marL="457200" indent="-457200">
              <a:buAutoNum type="arabicPeriod"/>
            </a:pPr>
            <a:endParaRPr lang="en-US" dirty="0" smtClean="0"/>
          </a:p>
          <a:p>
            <a:pPr marL="457200" indent="-457200">
              <a:buAutoNum type="arabicPeriod"/>
            </a:pPr>
            <a:endParaRPr lang="en-US" dirty="0"/>
          </a:p>
        </p:txBody>
      </p:sp>
      <p:pic>
        <p:nvPicPr>
          <p:cNvPr id="4" name="Picture 3"/>
          <p:cNvPicPr>
            <a:picLocks noChangeAspect="1"/>
          </p:cNvPicPr>
          <p:nvPr/>
        </p:nvPicPr>
        <p:blipFill>
          <a:blip r:embed="rId3"/>
          <a:stretch>
            <a:fillRect/>
          </a:stretch>
        </p:blipFill>
        <p:spPr>
          <a:xfrm>
            <a:off x="2055812" y="4057650"/>
            <a:ext cx="6781800" cy="1352550"/>
          </a:xfrm>
          <a:prstGeom prst="rect">
            <a:avLst/>
          </a:prstGeom>
        </p:spPr>
      </p:pic>
    </p:spTree>
    <p:extLst>
      <p:ext uri="{BB962C8B-B14F-4D97-AF65-F5344CB8AC3E}">
        <p14:creationId xmlns:p14="http://schemas.microsoft.com/office/powerpoint/2010/main" val="2904942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41493789"/>
              </p:ext>
            </p:extLst>
          </p:nvPr>
        </p:nvGraphicFramePr>
        <p:xfrm>
          <a:off x="836612" y="1905000"/>
          <a:ext cx="10210800" cy="4495800"/>
        </p:xfrm>
        <a:graphic>
          <a:graphicData uri="http://schemas.openxmlformats.org/drawingml/2006/table">
            <a:tbl>
              <a:tblPr firstRow="1" firstCol="1" bandRow="1">
                <a:tableStyleId>{3B4B98B0-60AC-42C2-AFA5-B58CD77FA1E5}</a:tableStyleId>
              </a:tblPr>
              <a:tblGrid>
                <a:gridCol w="1431421">
                  <a:extLst>
                    <a:ext uri="{9D8B030D-6E8A-4147-A177-3AD203B41FA5}">
                      <a16:colId xmlns:a16="http://schemas.microsoft.com/office/drawing/2014/main" val="142547197"/>
                    </a:ext>
                  </a:extLst>
                </a:gridCol>
                <a:gridCol w="8779379">
                  <a:extLst>
                    <a:ext uri="{9D8B030D-6E8A-4147-A177-3AD203B41FA5}">
                      <a16:colId xmlns:a16="http://schemas.microsoft.com/office/drawing/2014/main" val="3112644542"/>
                    </a:ext>
                  </a:extLst>
                </a:gridCol>
              </a:tblGrid>
              <a:tr h="749300">
                <a:tc>
                  <a:txBody>
                    <a:bodyPr/>
                    <a:lstStyle/>
                    <a:p>
                      <a:pPr marL="0" marR="0" algn="ctr">
                        <a:spcBef>
                          <a:spcPts val="0"/>
                        </a:spcBef>
                        <a:spcAft>
                          <a:spcPts val="0"/>
                        </a:spcAft>
                        <a:tabLst>
                          <a:tab pos="2971800" algn="ctr"/>
                          <a:tab pos="5943600" algn="r"/>
                        </a:tabLst>
                      </a:pPr>
                      <a:r>
                        <a:rPr lang="en-US" sz="1800" b="1">
                          <a:solidFill>
                            <a:schemeClr val="tx2"/>
                          </a:solidFill>
                          <a:effectLst/>
                        </a:rPr>
                        <a:t>Unit-2</a:t>
                      </a:r>
                    </a:p>
                    <a:p>
                      <a:pPr marL="0" marR="0" algn="ctr">
                        <a:spcBef>
                          <a:spcPts val="0"/>
                        </a:spcBef>
                        <a:spcAft>
                          <a:spcPts val="0"/>
                        </a:spcAft>
                        <a:tabLst>
                          <a:tab pos="2971800" algn="ctr"/>
                          <a:tab pos="5943600" algn="r"/>
                        </a:tabLst>
                      </a:pPr>
                      <a:r>
                        <a:rPr lang="en-US" sz="1800" b="1">
                          <a:solidFill>
                            <a:schemeClr val="tx2"/>
                          </a:solidFill>
                          <a:effectLst/>
                        </a:rPr>
                        <a:t>(6 Hours)</a:t>
                      </a:r>
                      <a:endParaRPr lang="en-US" sz="1800" b="1">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tabLst>
                          <a:tab pos="2971800" algn="ctr"/>
                          <a:tab pos="5943600" algn="r"/>
                        </a:tabLst>
                      </a:pPr>
                      <a:r>
                        <a:rPr lang="en-US" sz="1800" b="1" dirty="0">
                          <a:solidFill>
                            <a:schemeClr val="tx2"/>
                          </a:solidFill>
                          <a:effectLst/>
                        </a:rPr>
                        <a:t>Inheritance and Interfaces</a:t>
                      </a:r>
                      <a:endParaRPr lang="en-US" sz="1800" b="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4437630"/>
                  </a:ext>
                </a:extLst>
              </a:tr>
              <a:tr h="749300">
                <a:tc>
                  <a:txBody>
                    <a:bodyPr/>
                    <a:lstStyle/>
                    <a:p>
                      <a:pPr marL="0" marR="0" algn="ctr">
                        <a:spcBef>
                          <a:spcPts val="0"/>
                        </a:spcBef>
                        <a:spcAft>
                          <a:spcPts val="0"/>
                        </a:spcAft>
                        <a:tabLst>
                          <a:tab pos="2971800" algn="ctr"/>
                          <a:tab pos="5943600" algn="r"/>
                        </a:tabLst>
                      </a:pPr>
                      <a:r>
                        <a:rPr lang="en-US" sz="1800" b="1" dirty="0">
                          <a:solidFill>
                            <a:schemeClr val="tx2"/>
                          </a:solidFill>
                          <a:effectLst/>
                        </a:rPr>
                        <a:t>5</a:t>
                      </a:r>
                      <a:endParaRPr lang="en-US" sz="1800" b="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tabLst>
                          <a:tab pos="2971800" algn="ctr"/>
                          <a:tab pos="5943600" algn="r"/>
                        </a:tabLst>
                      </a:pPr>
                      <a:r>
                        <a:rPr lang="en-US" sz="1800" b="1" dirty="0">
                          <a:solidFill>
                            <a:schemeClr val="tx2"/>
                          </a:solidFill>
                          <a:effectLst/>
                        </a:rPr>
                        <a:t>Extended Class, Constructors in Extended classes, Inheriting and Redefining Members </a:t>
                      </a:r>
                      <a:endParaRPr lang="en-US" sz="1800" b="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4600019"/>
                  </a:ext>
                </a:extLst>
              </a:tr>
              <a:tr h="749300">
                <a:tc>
                  <a:txBody>
                    <a:bodyPr/>
                    <a:lstStyle/>
                    <a:p>
                      <a:pPr marL="0" marR="0" algn="ctr">
                        <a:spcBef>
                          <a:spcPts val="0"/>
                        </a:spcBef>
                        <a:spcAft>
                          <a:spcPts val="0"/>
                        </a:spcAft>
                        <a:tabLst>
                          <a:tab pos="2971800" algn="ctr"/>
                          <a:tab pos="5943600" algn="r"/>
                        </a:tabLst>
                      </a:pPr>
                      <a:r>
                        <a:rPr lang="en-US" sz="1800" b="1">
                          <a:solidFill>
                            <a:schemeClr val="tx2"/>
                          </a:solidFill>
                          <a:effectLst/>
                        </a:rPr>
                        <a:t>6</a:t>
                      </a:r>
                      <a:endParaRPr lang="en-US" sz="1800" b="1">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tabLst>
                          <a:tab pos="2971800" algn="ctr"/>
                          <a:tab pos="5943600" algn="r"/>
                        </a:tabLst>
                      </a:pPr>
                      <a:r>
                        <a:rPr lang="en-US" sz="1800" b="1" dirty="0">
                          <a:solidFill>
                            <a:schemeClr val="tx2"/>
                          </a:solidFill>
                          <a:effectLst/>
                        </a:rPr>
                        <a:t>Type Compatibility and Conversion, protected, final Methods and Classes, Abstract methods and classes</a:t>
                      </a:r>
                      <a:endParaRPr lang="en-US" sz="1800" b="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5187291"/>
                  </a:ext>
                </a:extLst>
              </a:tr>
              <a:tr h="749300">
                <a:tc>
                  <a:txBody>
                    <a:bodyPr/>
                    <a:lstStyle/>
                    <a:p>
                      <a:pPr marL="0" marR="0" algn="ctr">
                        <a:spcBef>
                          <a:spcPts val="0"/>
                        </a:spcBef>
                        <a:spcAft>
                          <a:spcPts val="0"/>
                        </a:spcAft>
                        <a:tabLst>
                          <a:tab pos="2971800" algn="ctr"/>
                          <a:tab pos="5943600" algn="r"/>
                        </a:tabLst>
                      </a:pPr>
                      <a:r>
                        <a:rPr lang="en-US" sz="1800" b="1">
                          <a:solidFill>
                            <a:schemeClr val="tx2"/>
                          </a:solidFill>
                          <a:effectLst/>
                        </a:rPr>
                        <a:t>7</a:t>
                      </a:r>
                      <a:endParaRPr lang="en-US" sz="1800" b="1">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tabLst>
                          <a:tab pos="2971800" algn="ctr"/>
                          <a:tab pos="5943600" algn="r"/>
                        </a:tabLst>
                      </a:pPr>
                      <a:r>
                        <a:rPr lang="en-US" sz="1800" b="1" dirty="0">
                          <a:solidFill>
                            <a:srgbClr val="FF0000"/>
                          </a:solidFill>
                          <a:effectLst/>
                        </a:rPr>
                        <a:t>Object Class, Designing extended classes, Single Inheritance versus Multiple Inheritance</a:t>
                      </a:r>
                      <a:endParaRPr lang="en-US"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2870629"/>
                  </a:ext>
                </a:extLst>
              </a:tr>
              <a:tr h="374650">
                <a:tc>
                  <a:txBody>
                    <a:bodyPr/>
                    <a:lstStyle/>
                    <a:p>
                      <a:pPr marL="0" marR="0" algn="ctr">
                        <a:spcBef>
                          <a:spcPts val="0"/>
                        </a:spcBef>
                        <a:spcAft>
                          <a:spcPts val="0"/>
                        </a:spcAft>
                        <a:tabLst>
                          <a:tab pos="2971800" algn="ctr"/>
                          <a:tab pos="5943600" algn="r"/>
                        </a:tabLst>
                      </a:pPr>
                      <a:r>
                        <a:rPr lang="en-US" sz="1800" b="1">
                          <a:solidFill>
                            <a:schemeClr val="tx2"/>
                          </a:solidFill>
                          <a:effectLst/>
                        </a:rPr>
                        <a:t>8</a:t>
                      </a:r>
                      <a:endParaRPr lang="en-US" sz="1800" b="1">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tabLst>
                          <a:tab pos="2971800" algn="ctr"/>
                          <a:tab pos="5943600" algn="r"/>
                        </a:tabLst>
                      </a:pPr>
                      <a:r>
                        <a:rPr lang="en-US" sz="1800" b="1" dirty="0">
                          <a:solidFill>
                            <a:schemeClr val="tx2"/>
                          </a:solidFill>
                          <a:effectLst/>
                        </a:rPr>
                        <a:t>Interface, Interface Declarations, Extending Interfaces</a:t>
                      </a:r>
                      <a:endParaRPr lang="en-US" sz="1800" b="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7868246"/>
                  </a:ext>
                </a:extLst>
              </a:tr>
              <a:tr h="749300">
                <a:tc>
                  <a:txBody>
                    <a:bodyPr/>
                    <a:lstStyle/>
                    <a:p>
                      <a:pPr marL="0" marR="0" algn="ctr">
                        <a:spcBef>
                          <a:spcPts val="0"/>
                        </a:spcBef>
                        <a:spcAft>
                          <a:spcPts val="0"/>
                        </a:spcAft>
                        <a:tabLst>
                          <a:tab pos="2971800" algn="ctr"/>
                          <a:tab pos="5943600" algn="r"/>
                        </a:tabLst>
                      </a:pPr>
                      <a:r>
                        <a:rPr lang="en-US" sz="1800" b="1">
                          <a:solidFill>
                            <a:schemeClr val="tx2"/>
                          </a:solidFill>
                          <a:effectLst/>
                        </a:rPr>
                        <a:t>9</a:t>
                      </a:r>
                      <a:endParaRPr lang="en-US" sz="1800" b="1">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tabLst>
                          <a:tab pos="2971800" algn="ctr"/>
                          <a:tab pos="5943600" algn="r"/>
                        </a:tabLst>
                      </a:pPr>
                      <a:r>
                        <a:rPr lang="en-US" sz="1800" b="1">
                          <a:solidFill>
                            <a:schemeClr val="tx2"/>
                          </a:solidFill>
                          <a:effectLst/>
                        </a:rPr>
                        <a:t>Working with Interfaces, Marker Interfaces, When to Use Interfaces</a:t>
                      </a:r>
                      <a:endParaRPr lang="en-US" sz="1800" b="1">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3082028"/>
                  </a:ext>
                </a:extLst>
              </a:tr>
              <a:tr h="374650">
                <a:tc>
                  <a:txBody>
                    <a:bodyPr/>
                    <a:lstStyle/>
                    <a:p>
                      <a:pPr marL="0" marR="0" algn="ctr">
                        <a:spcBef>
                          <a:spcPts val="0"/>
                        </a:spcBef>
                        <a:spcAft>
                          <a:spcPts val="0"/>
                        </a:spcAft>
                        <a:tabLst>
                          <a:tab pos="2971800" algn="ctr"/>
                          <a:tab pos="5943600" algn="r"/>
                        </a:tabLst>
                      </a:pPr>
                      <a:r>
                        <a:rPr lang="en-US" sz="1800" b="1">
                          <a:solidFill>
                            <a:schemeClr val="tx2"/>
                          </a:solidFill>
                          <a:effectLst/>
                        </a:rPr>
                        <a:t>10</a:t>
                      </a:r>
                      <a:endParaRPr lang="en-US" sz="1800" b="1">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tabLst>
                          <a:tab pos="2971800" algn="ctr"/>
                          <a:tab pos="5943600" algn="r"/>
                        </a:tabLst>
                      </a:pPr>
                      <a:r>
                        <a:rPr lang="en-US" sz="1800" b="1" dirty="0">
                          <a:solidFill>
                            <a:schemeClr val="tx2"/>
                          </a:solidFill>
                          <a:effectLst/>
                        </a:rPr>
                        <a:t>More Examples and Practices on Interfaces</a:t>
                      </a:r>
                      <a:endParaRPr lang="en-US" sz="1800" b="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2008554"/>
                  </a:ext>
                </a:extLst>
              </a:tr>
            </a:tbl>
          </a:graphicData>
        </a:graphic>
      </p:graphicFrame>
    </p:spTree>
    <p:extLst>
      <p:ext uri="{BB962C8B-B14F-4D97-AF65-F5344CB8AC3E}">
        <p14:creationId xmlns:p14="http://schemas.microsoft.com/office/powerpoint/2010/main" val="173275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IS-A relationship</a:t>
            </a:r>
            <a:endParaRPr lang="en-US" dirty="0"/>
          </a:p>
        </p:txBody>
      </p:sp>
      <p:sp>
        <p:nvSpPr>
          <p:cNvPr id="3" name="Content Placeholder 2"/>
          <p:cNvSpPr>
            <a:spLocks noGrp="1"/>
          </p:cNvSpPr>
          <p:nvPr>
            <p:ph idx="1"/>
          </p:nvPr>
        </p:nvSpPr>
        <p:spPr>
          <a:xfrm>
            <a:off x="150812" y="1905000"/>
            <a:ext cx="11887200" cy="4953000"/>
          </a:xfrm>
        </p:spPr>
        <p:txBody>
          <a:bodyPr>
            <a:normAutofit/>
          </a:bodyPr>
          <a:lstStyle/>
          <a:p>
            <a:pPr marL="0" indent="0">
              <a:buNone/>
            </a:pPr>
            <a:r>
              <a:rPr lang="en-US" dirty="0" smtClean="0"/>
              <a:t>2. Could  we simply </a:t>
            </a:r>
            <a:r>
              <a:rPr lang="en-US" dirty="0"/>
              <a:t>put </a:t>
            </a:r>
            <a:r>
              <a:rPr lang="en-US" dirty="0" smtClean="0"/>
              <a:t>the animate</a:t>
            </a:r>
            <a:r>
              <a:rPr lang="en-US" dirty="0"/>
              <a:t>() code in </a:t>
            </a:r>
            <a:r>
              <a:rPr lang="en-US" dirty="0" err="1"/>
              <a:t>GameShape</a:t>
            </a:r>
            <a:r>
              <a:rPr lang="en-US" dirty="0"/>
              <a:t>, and then disable the method in classes that can't </a:t>
            </a:r>
            <a:r>
              <a:rPr lang="en-US" dirty="0" smtClean="0"/>
              <a:t>be animated?</a:t>
            </a:r>
          </a:p>
          <a:p>
            <a:pPr marL="0" indent="0">
              <a:buNone/>
            </a:pPr>
            <a:r>
              <a:rPr lang="en-US" dirty="0" smtClean="0"/>
              <a:t>3. Solution: create </a:t>
            </a:r>
            <a:r>
              <a:rPr lang="en-US" dirty="0"/>
              <a:t>an </a:t>
            </a:r>
            <a:r>
              <a:rPr lang="en-US" dirty="0" err="1" smtClean="0"/>
              <a:t>Animatable</a:t>
            </a:r>
            <a:r>
              <a:rPr lang="en-US" dirty="0"/>
              <a:t> </a:t>
            </a:r>
            <a:r>
              <a:rPr lang="en-US" i="1" dirty="0" smtClean="0"/>
              <a:t>interface</a:t>
            </a:r>
            <a:r>
              <a:rPr lang="en-US" dirty="0"/>
              <a:t>, and have only the </a:t>
            </a:r>
            <a:r>
              <a:rPr lang="en-US" dirty="0" err="1"/>
              <a:t>GameShape</a:t>
            </a:r>
            <a:r>
              <a:rPr lang="en-US" dirty="0"/>
              <a:t> subclasses that can be animated </a:t>
            </a:r>
            <a:r>
              <a:rPr lang="en-US" dirty="0" smtClean="0"/>
              <a:t>implement that </a:t>
            </a:r>
            <a:r>
              <a:rPr lang="en-US" dirty="0"/>
              <a:t>interface. Here's the </a:t>
            </a:r>
            <a:r>
              <a:rPr lang="en-US" dirty="0" smtClean="0"/>
              <a:t>interface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 </a:t>
            </a:r>
            <a:endParaRPr lang="en-US" dirty="0"/>
          </a:p>
        </p:txBody>
      </p:sp>
      <p:pic>
        <p:nvPicPr>
          <p:cNvPr id="4" name="Picture 3"/>
          <p:cNvPicPr>
            <a:picLocks noChangeAspect="1"/>
          </p:cNvPicPr>
          <p:nvPr/>
        </p:nvPicPr>
        <p:blipFill>
          <a:blip r:embed="rId3"/>
          <a:stretch>
            <a:fillRect/>
          </a:stretch>
        </p:blipFill>
        <p:spPr>
          <a:xfrm>
            <a:off x="303212" y="3637597"/>
            <a:ext cx="3886200" cy="1071563"/>
          </a:xfrm>
          <a:prstGeom prst="rect">
            <a:avLst/>
          </a:prstGeom>
        </p:spPr>
      </p:pic>
      <p:pic>
        <p:nvPicPr>
          <p:cNvPr id="5" name="Picture 4"/>
          <p:cNvPicPr>
            <a:picLocks noChangeAspect="1"/>
          </p:cNvPicPr>
          <p:nvPr/>
        </p:nvPicPr>
        <p:blipFill>
          <a:blip r:embed="rId4"/>
          <a:stretch>
            <a:fillRect/>
          </a:stretch>
        </p:blipFill>
        <p:spPr>
          <a:xfrm>
            <a:off x="4494212" y="3505200"/>
            <a:ext cx="6867826" cy="3124200"/>
          </a:xfrm>
          <a:prstGeom prst="rect">
            <a:avLst/>
          </a:prstGeom>
        </p:spPr>
      </p:pic>
    </p:spTree>
    <p:extLst>
      <p:ext uri="{BB962C8B-B14F-4D97-AF65-F5344CB8AC3E}">
        <p14:creationId xmlns:p14="http://schemas.microsoft.com/office/powerpoint/2010/main" val="226043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IS-A relationship</a:t>
            </a:r>
            <a:endParaRPr lang="en-US" dirty="0"/>
          </a:p>
        </p:txBody>
      </p:sp>
      <p:sp>
        <p:nvSpPr>
          <p:cNvPr id="3" name="Content Placeholder 2"/>
          <p:cNvSpPr>
            <a:spLocks noGrp="1"/>
          </p:cNvSpPr>
          <p:nvPr>
            <p:ph idx="1"/>
          </p:nvPr>
        </p:nvSpPr>
        <p:spPr/>
        <p:txBody>
          <a:bodyPr/>
          <a:lstStyle/>
          <a:p>
            <a:r>
              <a:rPr lang="en-US" dirty="0"/>
              <a:t>So now we have a </a:t>
            </a:r>
            <a:r>
              <a:rPr lang="en-US" dirty="0" err="1"/>
              <a:t>PlayerPiece</a:t>
            </a:r>
            <a:r>
              <a:rPr lang="en-US" dirty="0"/>
              <a:t> that passes the IS-A test for both </a:t>
            </a:r>
            <a:r>
              <a:rPr lang="en-US" dirty="0" smtClean="0"/>
              <a:t>the </a:t>
            </a:r>
            <a:r>
              <a:rPr lang="en-US" dirty="0" err="1" smtClean="0"/>
              <a:t>GameShape</a:t>
            </a:r>
            <a:r>
              <a:rPr lang="en-US" dirty="0" smtClean="0"/>
              <a:t> </a:t>
            </a:r>
            <a:r>
              <a:rPr lang="en-US" dirty="0"/>
              <a:t>class and the </a:t>
            </a:r>
            <a:r>
              <a:rPr lang="en-US" dirty="0" err="1"/>
              <a:t>Animatable</a:t>
            </a:r>
            <a:r>
              <a:rPr lang="en-US" dirty="0"/>
              <a:t> interface</a:t>
            </a:r>
            <a:r>
              <a:rPr lang="en-US" dirty="0" smtClean="0"/>
              <a:t>.</a:t>
            </a:r>
            <a:r>
              <a:rPr lang="en-US" dirty="0"/>
              <a:t> </a:t>
            </a:r>
            <a:endParaRPr lang="en-US" dirty="0" smtClean="0"/>
          </a:p>
          <a:p>
            <a:pPr lvl="1"/>
            <a:r>
              <a:rPr lang="en-US" dirty="0" err="1" smtClean="0"/>
              <a:t>PlayerPiece</a:t>
            </a:r>
            <a:r>
              <a:rPr lang="en-US" dirty="0" smtClean="0"/>
              <a:t> </a:t>
            </a:r>
            <a:r>
              <a:rPr lang="en-US" dirty="0"/>
              <a:t>player = new </a:t>
            </a:r>
            <a:r>
              <a:rPr lang="en-US" dirty="0" err="1"/>
              <a:t>PlayerPiece</a:t>
            </a:r>
            <a:r>
              <a:rPr lang="en-US" dirty="0"/>
              <a:t>();</a:t>
            </a:r>
          </a:p>
          <a:p>
            <a:pPr lvl="1"/>
            <a:r>
              <a:rPr lang="en-US" dirty="0"/>
              <a:t>Object o = player;</a:t>
            </a:r>
          </a:p>
          <a:p>
            <a:pPr lvl="1"/>
            <a:r>
              <a:rPr lang="en-US" dirty="0" err="1"/>
              <a:t>GameShape</a:t>
            </a:r>
            <a:r>
              <a:rPr lang="en-US" dirty="0"/>
              <a:t> shape = player;</a:t>
            </a:r>
          </a:p>
          <a:p>
            <a:pPr lvl="1"/>
            <a:r>
              <a:rPr lang="en-US" dirty="0" err="1"/>
              <a:t>Animatable</a:t>
            </a:r>
            <a:r>
              <a:rPr lang="en-US" dirty="0"/>
              <a:t> mover = player;</a:t>
            </a:r>
          </a:p>
        </p:txBody>
      </p:sp>
    </p:spTree>
    <p:extLst>
      <p:ext uri="{BB962C8B-B14F-4D97-AF65-F5344CB8AC3E}">
        <p14:creationId xmlns:p14="http://schemas.microsoft.com/office/powerpoint/2010/main" val="3301943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Polymorphism</a:t>
            </a:r>
            <a:endParaRPr lang="en-US" b="1" dirty="0"/>
          </a:p>
        </p:txBody>
      </p:sp>
      <p:sp>
        <p:nvSpPr>
          <p:cNvPr id="3" name="Content Placeholder 2"/>
          <p:cNvSpPr>
            <a:spLocks noGrp="1"/>
          </p:cNvSpPr>
          <p:nvPr>
            <p:ph idx="1"/>
          </p:nvPr>
        </p:nvSpPr>
        <p:spPr/>
        <p:txBody>
          <a:bodyPr/>
          <a:lstStyle/>
          <a:p>
            <a:r>
              <a:rPr lang="en-US" dirty="0">
                <a:solidFill>
                  <a:schemeClr val="tx2"/>
                </a:solidFill>
              </a:rPr>
              <a:t>Polymorphism is an important Object oriented concept and widely used in Java and other programming languages.  </a:t>
            </a:r>
            <a:r>
              <a:rPr lang="en-US" b="1" dirty="0">
                <a:solidFill>
                  <a:schemeClr val="tx2"/>
                </a:solidFill>
              </a:rPr>
              <a:t>Polymorphism in java</a:t>
            </a:r>
            <a:r>
              <a:rPr lang="en-US" dirty="0">
                <a:solidFill>
                  <a:schemeClr val="tx2"/>
                </a:solidFill>
              </a:rPr>
              <a:t> is supported along with other concepts like Abstraction, Encapsulation, and </a:t>
            </a:r>
            <a:r>
              <a:rPr lang="en-US" dirty="0" smtClean="0">
                <a:solidFill>
                  <a:schemeClr val="tx2"/>
                </a:solidFill>
              </a:rPr>
              <a:t>Inheritance.</a:t>
            </a:r>
          </a:p>
          <a:p>
            <a:pPr marL="0" indent="0">
              <a:buNone/>
            </a:pPr>
            <a:r>
              <a:rPr lang="en-US" b="1" u="sng" dirty="0">
                <a:solidFill>
                  <a:schemeClr val="tx2"/>
                </a:solidFill>
              </a:rPr>
              <a:t>How Polymorphism supported in </a:t>
            </a:r>
            <a:r>
              <a:rPr lang="en-US" b="1" u="sng" dirty="0" smtClean="0">
                <a:solidFill>
                  <a:schemeClr val="tx2"/>
                </a:solidFill>
              </a:rPr>
              <a:t>Java?</a:t>
            </a:r>
          </a:p>
          <a:p>
            <a:r>
              <a:rPr lang="en-US" dirty="0">
                <a:solidFill>
                  <a:schemeClr val="tx2"/>
                </a:solidFill>
              </a:rPr>
              <a:t>Java has excellent support of polymorphism in terms of Inheritance, method overloading and method </a:t>
            </a:r>
            <a:r>
              <a:rPr lang="en-US" dirty="0" smtClean="0">
                <a:solidFill>
                  <a:schemeClr val="tx2"/>
                </a:solidFill>
              </a:rPr>
              <a:t>overriding. </a:t>
            </a:r>
            <a:r>
              <a:rPr lang="en-US" dirty="0">
                <a:solidFill>
                  <a:schemeClr val="tx2"/>
                </a:solidFill>
              </a:rPr>
              <a:t>Method overriding allows Java to invoke method based on a particular object at run-time instead of declared type while coding.</a:t>
            </a:r>
            <a:br>
              <a:rPr lang="en-US" dirty="0">
                <a:solidFill>
                  <a:schemeClr val="tx2"/>
                </a:solidFill>
              </a:rPr>
            </a:br>
            <a:r>
              <a:rPr lang="en-US" dirty="0">
                <a:solidFill>
                  <a:schemeClr val="tx2"/>
                </a:solidFill>
              </a:rPr>
              <a:t/>
            </a:r>
            <a:br>
              <a:rPr lang="en-US" dirty="0">
                <a:solidFill>
                  <a:schemeClr val="tx2"/>
                </a:solidFill>
              </a:rPr>
            </a:br>
            <a:endParaRPr lang="en-US" b="1" dirty="0">
              <a:solidFill>
                <a:schemeClr val="tx2"/>
              </a:solidFill>
            </a:endParaRPr>
          </a:p>
        </p:txBody>
      </p:sp>
    </p:spTree>
    <p:extLst>
      <p:ext uri="{BB962C8B-B14F-4D97-AF65-F5344CB8AC3E}">
        <p14:creationId xmlns:p14="http://schemas.microsoft.com/office/powerpoint/2010/main" val="2933690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vs Dynamic binding</a:t>
            </a:r>
          </a:p>
        </p:txBody>
      </p:sp>
      <p:sp>
        <p:nvSpPr>
          <p:cNvPr id="3" name="Content Placeholder 2"/>
          <p:cNvSpPr>
            <a:spLocks noGrp="1"/>
          </p:cNvSpPr>
          <p:nvPr>
            <p:ph idx="1"/>
          </p:nvPr>
        </p:nvSpPr>
        <p:spPr/>
        <p:txBody>
          <a:bodyPr/>
          <a:lstStyle/>
          <a:p>
            <a:r>
              <a:rPr lang="en-US" dirty="0"/>
              <a:t>If you have more than one method of same name (method overriding) or two variable of same name in same class hierarchy it gets tricky to find out which one is used during runtime as a result of there reference in code</a:t>
            </a:r>
            <a:r>
              <a:rPr lang="en-US" dirty="0" smtClean="0"/>
              <a:t>.</a:t>
            </a:r>
          </a:p>
          <a:p>
            <a:r>
              <a:rPr lang="en-US" dirty="0"/>
              <a:t>This problem is resolved using </a:t>
            </a:r>
            <a:r>
              <a:rPr lang="en-US" i="1" dirty="0"/>
              <a:t>static and dynamic binding in Java</a:t>
            </a:r>
            <a:r>
              <a:rPr lang="en-US" dirty="0"/>
              <a:t>.</a:t>
            </a:r>
            <a:br>
              <a:rPr lang="en-US" dirty="0"/>
            </a:br>
            <a:r>
              <a:rPr lang="en-US" dirty="0"/>
              <a:t>its process used to link which method or variable to be called as result of there reference in code. Most of the references is resolved during compile time but some references which depends upon Object and polymorphism in Java is resolved during runtime when actual object is available.</a:t>
            </a:r>
            <a:br>
              <a:rPr lang="en-US" dirty="0"/>
            </a:br>
            <a:r>
              <a:rPr lang="en-US" dirty="0"/>
              <a:t/>
            </a:r>
            <a:br>
              <a:rPr lang="en-US" dirty="0"/>
            </a:br>
            <a:endParaRPr lang="en-US" dirty="0"/>
          </a:p>
        </p:txBody>
      </p:sp>
    </p:spTree>
    <p:extLst>
      <p:ext uri="{BB962C8B-B14F-4D97-AF65-F5344CB8AC3E}">
        <p14:creationId xmlns:p14="http://schemas.microsoft.com/office/powerpoint/2010/main" val="522226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vs Dynamic binding</a:t>
            </a:r>
            <a:endParaRPr lang="en-US" dirty="0"/>
          </a:p>
        </p:txBody>
      </p:sp>
      <p:sp>
        <p:nvSpPr>
          <p:cNvPr id="3" name="Content Placeholder 2"/>
          <p:cNvSpPr>
            <a:spLocks noGrp="1"/>
          </p:cNvSpPr>
          <p:nvPr>
            <p:ph idx="1"/>
          </p:nvPr>
        </p:nvSpPr>
        <p:spPr/>
        <p:txBody>
          <a:bodyPr>
            <a:normAutofit/>
          </a:bodyPr>
          <a:lstStyle/>
          <a:p>
            <a:pPr marL="457200" indent="-457200">
              <a:buAutoNum type="arabicPeriod"/>
            </a:pPr>
            <a:r>
              <a:rPr lang="en-US" dirty="0" smtClean="0"/>
              <a:t>Static </a:t>
            </a:r>
            <a:r>
              <a:rPr lang="en-US" dirty="0"/>
              <a:t>binding in Java occurs during Compile time while Dynamic binding occurs during </a:t>
            </a:r>
            <a:r>
              <a:rPr lang="en-US" dirty="0" smtClean="0"/>
              <a:t>Runtime.</a:t>
            </a:r>
            <a:endParaRPr lang="en-US" dirty="0"/>
          </a:p>
          <a:p>
            <a:pPr marL="457200" indent="-457200">
              <a:buAutoNum type="arabicPeriod"/>
            </a:pPr>
            <a:r>
              <a:rPr lang="en-US" dirty="0" smtClean="0"/>
              <a:t>private</a:t>
            </a:r>
            <a:r>
              <a:rPr lang="en-US" dirty="0"/>
              <a:t>, final and static methods and variables uses static binding and bonded by compiler while virtual methods are bonded during runtime based upon runtime </a:t>
            </a:r>
            <a:r>
              <a:rPr lang="en-US" dirty="0" smtClean="0"/>
              <a:t>object.</a:t>
            </a:r>
          </a:p>
          <a:p>
            <a:pPr marL="457200" indent="-457200">
              <a:buAutoNum type="arabicPeriod"/>
            </a:pPr>
            <a:r>
              <a:rPr lang="en-US" dirty="0" smtClean="0"/>
              <a:t>Static </a:t>
            </a:r>
            <a:r>
              <a:rPr lang="en-US" dirty="0"/>
              <a:t>binding uses Type(Class in Java)  information for binding while Dynamic binding uses Object to resolve </a:t>
            </a:r>
            <a:r>
              <a:rPr lang="en-US" dirty="0" smtClean="0"/>
              <a:t>binding.</a:t>
            </a:r>
          </a:p>
          <a:p>
            <a:pPr marL="457200" indent="-457200">
              <a:buAutoNum type="arabicPeriod"/>
            </a:pPr>
            <a:r>
              <a:rPr lang="en-US" dirty="0" smtClean="0"/>
              <a:t>Overloaded </a:t>
            </a:r>
            <a:r>
              <a:rPr lang="en-US" dirty="0"/>
              <a:t>methods are bonded using static binding while overridden methods are bonded using dynamic binding at runtime</a:t>
            </a:r>
            <a:r>
              <a:rPr lang="en-US" dirty="0" smtClean="0"/>
              <a:t>.</a:t>
            </a:r>
            <a:endParaRPr lang="en-US" dirty="0"/>
          </a:p>
        </p:txBody>
      </p:sp>
    </p:spTree>
    <p:extLst>
      <p:ext uri="{BB962C8B-B14F-4D97-AF65-F5344CB8AC3E}">
        <p14:creationId xmlns:p14="http://schemas.microsoft.com/office/powerpoint/2010/main" val="4001290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dirty="0"/>
              <a:t/>
            </a:r>
            <a:br>
              <a:rPr lang="en-US" dirty="0"/>
            </a:br>
            <a:endParaRPr lang="en-US" dirty="0"/>
          </a:p>
        </p:txBody>
      </p:sp>
      <p:pic>
        <p:nvPicPr>
          <p:cNvPr id="4" name="Content Placeholder 3"/>
          <p:cNvPicPr>
            <a:picLocks noGrp="1" noChangeAspect="1"/>
          </p:cNvPicPr>
          <p:nvPr>
            <p:ph idx="1"/>
          </p:nvPr>
        </p:nvPicPr>
        <p:blipFill>
          <a:blip r:embed="rId3"/>
          <a:stretch>
            <a:fillRect/>
          </a:stretch>
        </p:blipFill>
        <p:spPr>
          <a:xfrm>
            <a:off x="2436812" y="304800"/>
            <a:ext cx="9296400" cy="6453554"/>
          </a:xfrm>
          <a:prstGeom prst="rect">
            <a:avLst/>
          </a:prstGeom>
        </p:spPr>
      </p:pic>
    </p:spTree>
    <p:extLst>
      <p:ext uri="{BB962C8B-B14F-4D97-AF65-F5344CB8AC3E}">
        <p14:creationId xmlns:p14="http://schemas.microsoft.com/office/powerpoint/2010/main" val="404368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smtClean="0"/>
              <a:t>Overloading </a:t>
            </a:r>
            <a:r>
              <a:rPr lang="en-US" dirty="0"/>
              <a:t>in Java</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Overloading allows different methods to have same name, but different signatures where signature can differ by number of input parameters or type of input parameters or both. Overloading is related to compile time (or static) polymorphism</a:t>
            </a:r>
            <a:r>
              <a:rPr lang="en-US" dirty="0" smtClean="0"/>
              <a:t>.</a:t>
            </a:r>
          </a:p>
          <a:p>
            <a:pPr marL="0" indent="0">
              <a:buNone/>
            </a:pPr>
            <a:r>
              <a:rPr lang="en-US" b="1" dirty="0" smtClean="0"/>
              <a:t>Advantage of method overloading</a:t>
            </a:r>
            <a:r>
              <a:rPr lang="en-US" dirty="0" smtClean="0"/>
              <a:t>: If we have to perform only one operation, having same name of the methods increases the readability of the program.</a:t>
            </a:r>
          </a:p>
          <a:p>
            <a:pPr marL="0" indent="0">
              <a:buNone/>
            </a:pPr>
            <a:r>
              <a:rPr lang="en-US" b="1" dirty="0" smtClean="0"/>
              <a:t>Different </a:t>
            </a:r>
            <a:r>
              <a:rPr lang="en-US" b="1" dirty="0"/>
              <a:t>ways to overload the method</a:t>
            </a:r>
          </a:p>
          <a:p>
            <a:pPr marL="0" indent="0">
              <a:buNone/>
            </a:pPr>
            <a:r>
              <a:rPr lang="en-US" dirty="0" smtClean="0"/>
              <a:t>1. </a:t>
            </a:r>
            <a:r>
              <a:rPr lang="en-US" dirty="0"/>
              <a:t>By changing </a:t>
            </a:r>
            <a:r>
              <a:rPr lang="en-US" b="1" dirty="0"/>
              <a:t>number of arguments</a:t>
            </a:r>
          </a:p>
          <a:p>
            <a:pPr marL="0" indent="0">
              <a:buNone/>
            </a:pPr>
            <a:r>
              <a:rPr lang="en-US" dirty="0" smtClean="0"/>
              <a:t>2. By </a:t>
            </a:r>
            <a:r>
              <a:rPr lang="en-US" dirty="0"/>
              <a:t>changing the </a:t>
            </a:r>
            <a:r>
              <a:rPr lang="en-US" b="1" dirty="0"/>
              <a:t>data </a:t>
            </a:r>
            <a:r>
              <a:rPr lang="en-US" b="1" dirty="0" smtClean="0"/>
              <a:t>type</a:t>
            </a:r>
          </a:p>
          <a:p>
            <a:pPr marL="0" indent="0">
              <a:buNone/>
            </a:pPr>
            <a:r>
              <a:rPr lang="en-US" dirty="0" smtClean="0"/>
              <a:t>3. By changing order of the data type</a:t>
            </a:r>
            <a:endParaRPr lang="en-US" dirty="0"/>
          </a:p>
          <a:p>
            <a:pPr marL="0" indent="0">
              <a:buNone/>
            </a:pPr>
            <a:r>
              <a:rPr lang="en-US" dirty="0" smtClean="0"/>
              <a:t>Note: </a:t>
            </a:r>
            <a:r>
              <a:rPr lang="en-US" b="1" dirty="0"/>
              <a:t>In java, Method Overloading is not possible by changing the return type of the method only.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542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t>
            </a:r>
            <a:endParaRPr lang="en-US" dirty="0"/>
          </a:p>
        </p:txBody>
      </p:sp>
      <p:sp>
        <p:nvSpPr>
          <p:cNvPr id="3" name="Content Placeholder 2"/>
          <p:cNvSpPr>
            <a:spLocks noGrp="1"/>
          </p:cNvSpPr>
          <p:nvPr>
            <p:ph idx="1"/>
          </p:nvPr>
        </p:nvSpPr>
        <p:spPr>
          <a:xfrm>
            <a:off x="1522413" y="189723"/>
            <a:ext cx="9144000" cy="5982477"/>
          </a:xfrm>
        </p:spPr>
        <p:txBody>
          <a:bodyPr/>
          <a:lstStyle/>
          <a:p>
            <a:r>
              <a:rPr lang="en-US" b="1" dirty="0"/>
              <a:t>Can we overload java main() method</a:t>
            </a:r>
            <a:r>
              <a:rPr lang="en-US" b="1" dirty="0" smtClean="0"/>
              <a:t>?</a:t>
            </a:r>
          </a:p>
          <a:p>
            <a:r>
              <a:rPr lang="en-US" b="1" dirty="0"/>
              <a:t>Does Java support Operator Overloading</a:t>
            </a:r>
            <a:r>
              <a:rPr lang="en-US" b="1" dirty="0" smtClean="0"/>
              <a:t>?</a:t>
            </a:r>
            <a:endParaRPr lang="en-US" dirty="0" smtClean="0"/>
          </a:p>
          <a:p>
            <a:r>
              <a:rPr lang="en-US" b="1" dirty="0"/>
              <a:t>Can we overload static methods</a:t>
            </a:r>
            <a:r>
              <a:rPr lang="en-US" b="1" dirty="0" smtClean="0"/>
              <a:t>?</a:t>
            </a:r>
          </a:p>
          <a:p>
            <a:endParaRPr lang="en-US" dirty="0" smtClean="0"/>
          </a:p>
        </p:txBody>
      </p:sp>
      <p:pic>
        <p:nvPicPr>
          <p:cNvPr id="4" name="Picture 3"/>
          <p:cNvPicPr>
            <a:picLocks noChangeAspect="1"/>
          </p:cNvPicPr>
          <p:nvPr/>
        </p:nvPicPr>
        <p:blipFill>
          <a:blip r:embed="rId3"/>
          <a:stretch>
            <a:fillRect/>
          </a:stretch>
        </p:blipFill>
        <p:spPr>
          <a:xfrm>
            <a:off x="1751012" y="1716378"/>
            <a:ext cx="9296400" cy="5124450"/>
          </a:xfrm>
          <a:prstGeom prst="rect">
            <a:avLst/>
          </a:prstGeom>
        </p:spPr>
      </p:pic>
    </p:spTree>
    <p:extLst>
      <p:ext uri="{BB962C8B-B14F-4D97-AF65-F5344CB8AC3E}">
        <p14:creationId xmlns:p14="http://schemas.microsoft.com/office/powerpoint/2010/main" val="2284517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a:t>
            </a:r>
            <a:r>
              <a:rPr lang="en-US" dirty="0" err="1" smtClean="0"/>
              <a:t>Overridding</a:t>
            </a:r>
            <a:endParaRPr lang="en-US" dirty="0"/>
          </a:p>
        </p:txBody>
      </p:sp>
      <p:sp>
        <p:nvSpPr>
          <p:cNvPr id="3" name="Content Placeholder 2"/>
          <p:cNvSpPr>
            <a:spLocks noGrp="1"/>
          </p:cNvSpPr>
          <p:nvPr>
            <p:ph idx="1"/>
          </p:nvPr>
        </p:nvSpPr>
        <p:spPr/>
        <p:txBody>
          <a:bodyPr/>
          <a:lstStyle/>
          <a:p>
            <a:r>
              <a:rPr lang="en-US" dirty="0"/>
              <a:t>Overriding is a feature that allows a subclass or child class to provide a specific implementation of a method that is already provided by one of its super-classes or parent classes. </a:t>
            </a:r>
            <a:endParaRPr lang="en-US" dirty="0" smtClean="0"/>
          </a:p>
          <a:p>
            <a:r>
              <a:rPr lang="en-US" dirty="0"/>
              <a:t>When a method in a subclass has the same name, same parameters or signature and same return type(or sub-type) as a method in its super-class, then the method in the subclass is said to </a:t>
            </a:r>
            <a:r>
              <a:rPr lang="en-US" i="1" dirty="0"/>
              <a:t>override</a:t>
            </a:r>
            <a:r>
              <a:rPr lang="en-US" dirty="0"/>
              <a:t> the method in the super-class</a:t>
            </a:r>
            <a:r>
              <a:rPr lang="en-US" dirty="0" smtClean="0"/>
              <a:t>.</a:t>
            </a:r>
          </a:p>
          <a:p>
            <a:r>
              <a:rPr lang="en-US" dirty="0"/>
              <a:t>Method overriding is one of the way by which java achieve </a:t>
            </a:r>
            <a:r>
              <a:rPr lang="en-US" dirty="0">
                <a:hlinkClick r:id="rId2"/>
              </a:rPr>
              <a:t>Run Time </a:t>
            </a:r>
            <a:r>
              <a:rPr lang="en-US" dirty="0" err="1">
                <a:hlinkClick r:id="rId2"/>
              </a:rPr>
              <a:t>Polymorphism</a:t>
            </a:r>
            <a:r>
              <a:rPr lang="en-US" dirty="0" err="1"/>
              <a:t>.The</a:t>
            </a:r>
            <a:r>
              <a:rPr lang="en-US" dirty="0"/>
              <a:t> version of a method that is executed will be determined by the object that is used to invoke </a:t>
            </a:r>
            <a:r>
              <a:rPr lang="en-US" dirty="0" smtClean="0"/>
              <a:t>it</a:t>
            </a:r>
          </a:p>
        </p:txBody>
      </p:sp>
    </p:spTree>
    <p:extLst>
      <p:ext uri="{BB962C8B-B14F-4D97-AF65-F5344CB8AC3E}">
        <p14:creationId xmlns:p14="http://schemas.microsoft.com/office/powerpoint/2010/main" val="3272218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dirty="0"/>
              <a:t/>
            </a:r>
            <a:br>
              <a:rPr lang="en-US" dirty="0"/>
            </a:br>
            <a:endParaRPr lang="en-US" dirty="0"/>
          </a:p>
        </p:txBody>
      </p:sp>
      <p:pic>
        <p:nvPicPr>
          <p:cNvPr id="5" name="Content Placeholder 4"/>
          <p:cNvPicPr>
            <a:picLocks noGrp="1" noChangeAspect="1"/>
          </p:cNvPicPr>
          <p:nvPr>
            <p:ph idx="1"/>
          </p:nvPr>
        </p:nvPicPr>
        <p:blipFill>
          <a:blip r:embed="rId2"/>
          <a:stretch>
            <a:fillRect/>
          </a:stretch>
        </p:blipFill>
        <p:spPr>
          <a:xfrm>
            <a:off x="150812" y="1238640"/>
            <a:ext cx="6096000" cy="3810000"/>
          </a:xfrm>
          <a:prstGeom prst="rect">
            <a:avLst/>
          </a:prstGeom>
        </p:spPr>
      </p:pic>
      <p:pic>
        <p:nvPicPr>
          <p:cNvPr id="6" name="Picture 5"/>
          <p:cNvPicPr>
            <a:picLocks noChangeAspect="1"/>
          </p:cNvPicPr>
          <p:nvPr/>
        </p:nvPicPr>
        <p:blipFill>
          <a:blip r:embed="rId3"/>
          <a:stretch>
            <a:fillRect/>
          </a:stretch>
        </p:blipFill>
        <p:spPr>
          <a:xfrm>
            <a:off x="6475412" y="294888"/>
            <a:ext cx="5562602" cy="5267712"/>
          </a:xfrm>
          <a:prstGeom prst="rect">
            <a:avLst/>
          </a:prstGeom>
        </p:spPr>
      </p:pic>
    </p:spTree>
    <p:extLst>
      <p:ext uri="{BB962C8B-B14F-4D97-AF65-F5344CB8AC3E}">
        <p14:creationId xmlns:p14="http://schemas.microsoft.com/office/powerpoint/2010/main" val="3749149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 indent="0" fontAlgn="base"/>
            <a:r>
              <a:rPr lang="en-US" b="1" dirty="0"/>
              <a:t>Data Hiding</a:t>
            </a:r>
          </a:p>
        </p:txBody>
      </p:sp>
      <p:sp>
        <p:nvSpPr>
          <p:cNvPr id="3" name="Content Placeholder 2"/>
          <p:cNvSpPr>
            <a:spLocks noGrp="1"/>
          </p:cNvSpPr>
          <p:nvPr>
            <p:ph idx="1"/>
          </p:nvPr>
        </p:nvSpPr>
        <p:spPr/>
        <p:txBody>
          <a:bodyPr>
            <a:normAutofit lnSpcReduction="10000"/>
          </a:bodyPr>
          <a:lstStyle/>
          <a:p>
            <a:pPr fontAlgn="base"/>
            <a:r>
              <a:rPr lang="en-US" dirty="0" smtClean="0"/>
              <a:t>The </a:t>
            </a:r>
            <a:r>
              <a:rPr lang="en-US" dirty="0"/>
              <a:t>data should not go out directly </a:t>
            </a:r>
            <a:r>
              <a:rPr lang="en-US" dirty="0" err="1"/>
              <a:t>i.e</a:t>
            </a:r>
            <a:r>
              <a:rPr lang="en-US" dirty="0"/>
              <a:t> outside person is not allowed to access the data, this is nothing but “Data Hiding”.</a:t>
            </a:r>
          </a:p>
          <a:p>
            <a:pPr fontAlgn="base"/>
            <a:r>
              <a:rPr lang="en-US" dirty="0"/>
              <a:t>The main advantage of data hiding is we can achieve security. By using private modifier we can achieve data hiding.</a:t>
            </a:r>
          </a:p>
          <a:p>
            <a:pPr fontAlgn="base"/>
            <a:r>
              <a:rPr lang="en-US" b="1" dirty="0"/>
              <a:t>Example:</a:t>
            </a:r>
          </a:p>
          <a:p>
            <a:pPr marL="411480" lvl="1" indent="0" fontAlgn="base">
              <a:buNone/>
            </a:pPr>
            <a:r>
              <a:rPr lang="en-US" b="1" dirty="0"/>
              <a:t>public class Account{</a:t>
            </a:r>
          </a:p>
          <a:p>
            <a:pPr marL="411480" lvl="1" indent="0" fontAlgn="base">
              <a:buNone/>
            </a:pPr>
            <a:r>
              <a:rPr lang="en-US" b="1" dirty="0"/>
              <a:t> private double balance;</a:t>
            </a:r>
          </a:p>
          <a:p>
            <a:pPr marL="411480" lvl="1" indent="0" fontAlgn="base">
              <a:buNone/>
            </a:pPr>
            <a:r>
              <a:rPr lang="en-US" b="1" dirty="0"/>
              <a:t> public double balance()</a:t>
            </a:r>
          </a:p>
          <a:p>
            <a:pPr marL="411480" lvl="1" indent="0" fontAlgn="base">
              <a:buNone/>
            </a:pPr>
            <a:r>
              <a:rPr lang="en-US" b="1" dirty="0"/>
              <a:t>{</a:t>
            </a:r>
          </a:p>
          <a:p>
            <a:pPr marL="411480" lvl="1" indent="0" fontAlgn="base">
              <a:buNone/>
            </a:pPr>
            <a:r>
              <a:rPr lang="en-US" b="1" dirty="0"/>
              <a:t> return balance;</a:t>
            </a:r>
          </a:p>
          <a:p>
            <a:pPr marL="411480" lvl="1" indent="0" fontAlgn="base">
              <a:buNone/>
            </a:pPr>
            <a:r>
              <a:rPr lang="en-US" b="1" dirty="0"/>
              <a:t>}</a:t>
            </a:r>
          </a:p>
          <a:p>
            <a:pPr marL="411480" lvl="1" indent="0" fontAlgn="base">
              <a:buNone/>
            </a:pPr>
            <a:r>
              <a:rPr lang="en-US" b="1" dirty="0"/>
              <a:t>}</a:t>
            </a:r>
          </a:p>
          <a:p>
            <a:endParaRPr lang="en-US" dirty="0"/>
          </a:p>
        </p:txBody>
      </p:sp>
    </p:spTree>
    <p:extLst>
      <p:ext uri="{BB962C8B-B14F-4D97-AF65-F5344CB8AC3E}">
        <p14:creationId xmlns:p14="http://schemas.microsoft.com/office/powerpoint/2010/main" val="1763089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Rules for method overriding:</a:t>
            </a:r>
            <a:endParaRPr lang="en-US" dirty="0"/>
          </a:p>
        </p:txBody>
      </p:sp>
      <p:sp>
        <p:nvSpPr>
          <p:cNvPr id="3" name="Content Placeholder 2"/>
          <p:cNvSpPr>
            <a:spLocks noGrp="1"/>
          </p:cNvSpPr>
          <p:nvPr>
            <p:ph idx="1"/>
          </p:nvPr>
        </p:nvSpPr>
        <p:spPr/>
        <p:txBody>
          <a:bodyPr>
            <a:normAutofit lnSpcReduction="10000"/>
          </a:bodyPr>
          <a:lstStyle/>
          <a:p>
            <a:pPr marL="457200" indent="-457200">
              <a:buAutoNum type="arabicPeriod"/>
            </a:pPr>
            <a:r>
              <a:rPr lang="en-US" b="1" dirty="0" smtClean="0"/>
              <a:t>Overriding </a:t>
            </a:r>
            <a:r>
              <a:rPr lang="en-US" b="1" dirty="0"/>
              <a:t>and Access-Modifiers : </a:t>
            </a:r>
            <a:r>
              <a:rPr lang="en-US" dirty="0"/>
              <a:t>The access modifier for an overriding method can allow more, but not less, access than the overridden method. For example, a protected instance method in the super-class can be made public, but not private, in the subclass. Doing so, will generate compile-time error</a:t>
            </a:r>
            <a:r>
              <a:rPr lang="en-US" dirty="0" smtClean="0"/>
              <a:t>.</a:t>
            </a:r>
          </a:p>
          <a:p>
            <a:pPr marL="457200" indent="-457200">
              <a:buAutoNum type="arabicPeriod"/>
            </a:pPr>
            <a:r>
              <a:rPr lang="en-US" b="1" dirty="0"/>
              <a:t>Final methods can not be overridden : </a:t>
            </a:r>
            <a:r>
              <a:rPr lang="en-US" dirty="0"/>
              <a:t>If we don’t want a method to be overridden, we declare it as </a:t>
            </a:r>
            <a:r>
              <a:rPr lang="en-US" dirty="0" smtClean="0"/>
              <a:t>final</a:t>
            </a:r>
          </a:p>
          <a:p>
            <a:pPr marL="457200" indent="-457200">
              <a:buAutoNum type="arabicPeriod"/>
            </a:pPr>
            <a:r>
              <a:rPr lang="en-US" b="1" dirty="0"/>
              <a:t>Static methods can not be overridden(Method Overriding vs Method Hiding) : </a:t>
            </a:r>
            <a:r>
              <a:rPr lang="en-US" dirty="0"/>
              <a:t>When you defines a static method with same signature as a static method in base class, it is known as method hiding</a:t>
            </a:r>
            <a:r>
              <a:rPr lang="en-US" dirty="0" smtClean="0"/>
              <a:t>.</a:t>
            </a:r>
          </a:p>
          <a:p>
            <a:pPr marL="457200" indent="-457200">
              <a:buAutoNum type="arabicPeriod"/>
            </a:pPr>
            <a:r>
              <a:rPr lang="en-US" b="1" dirty="0"/>
              <a:t>Private methods can not be overridden : </a:t>
            </a:r>
            <a:r>
              <a:rPr lang="en-US" dirty="0"/>
              <a:t>Private methods cannot be overridden as they are bonded during compile time. Therefore we can’t even override private methods in a subclass.</a:t>
            </a:r>
          </a:p>
        </p:txBody>
      </p:sp>
    </p:spTree>
    <p:extLst>
      <p:ext uri="{BB962C8B-B14F-4D97-AF65-F5344CB8AC3E}">
        <p14:creationId xmlns:p14="http://schemas.microsoft.com/office/powerpoint/2010/main" val="2619083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a:xfrm>
            <a:off x="1522413" y="2094723"/>
            <a:ext cx="9144000" cy="4267200"/>
          </a:xfrm>
        </p:spPr>
        <p:txBody>
          <a:bodyPr>
            <a:noAutofit/>
          </a:bodyPr>
          <a:lstStyle/>
          <a:p>
            <a:pPr eaLnBrk="0" fontAlgn="base" hangingPunct="0">
              <a:lnSpc>
                <a:spcPct val="100000"/>
              </a:lnSpc>
              <a:spcBef>
                <a:spcPct val="0"/>
              </a:spcBef>
              <a:spcAft>
                <a:spcPct val="0"/>
              </a:spcAft>
              <a:buSzTx/>
            </a:pPr>
            <a:r>
              <a:rPr lang="en-US" altLang="en-US" dirty="0" smtClean="0">
                <a:solidFill>
                  <a:schemeClr val="tx2"/>
                </a:solidFill>
                <a:cs typeface="Arial" panose="020B0604020202020204" pitchFamily="34" charset="0"/>
              </a:rPr>
              <a:t>private</a:t>
            </a:r>
            <a:r>
              <a:rPr lang="en-US" altLang="en-US" dirty="0">
                <a:solidFill>
                  <a:schemeClr val="tx2"/>
                </a:solidFill>
                <a:cs typeface="Arial" panose="020B0604020202020204" pitchFamily="34" charset="0"/>
              </a:rPr>
              <a:t> methods are not just accessible from the outside of the </a:t>
            </a:r>
            <a:r>
              <a:rPr lang="en-US" altLang="en-US" dirty="0" smtClean="0">
                <a:solidFill>
                  <a:schemeClr val="tx2"/>
                </a:solidFill>
                <a:cs typeface="Arial" panose="020B0604020202020204" pitchFamily="34" charset="0"/>
              </a:rPr>
              <a:t>class and </a:t>
            </a:r>
            <a:r>
              <a:rPr lang="en-US" altLang="en-US" dirty="0" smtClean="0">
                <a:solidFill>
                  <a:schemeClr val="tx2"/>
                </a:solidFill>
              </a:rPr>
              <a:t>final</a:t>
            </a:r>
            <a:r>
              <a:rPr lang="en-US" altLang="en-US" dirty="0">
                <a:solidFill>
                  <a:schemeClr val="tx2"/>
                </a:solidFill>
                <a:cs typeface="Arial" panose="020B0604020202020204" pitchFamily="34" charset="0"/>
              </a:rPr>
              <a:t> methods can not be overridden by the child class</a:t>
            </a:r>
            <a:r>
              <a:rPr lang="en-US" altLang="en-US" dirty="0">
                <a:solidFill>
                  <a:schemeClr val="tx2"/>
                </a:solidFill>
              </a:rPr>
              <a:t> </a:t>
            </a:r>
            <a:endParaRPr lang="en-US" altLang="en-US" dirty="0" smtClean="0">
              <a:solidFill>
                <a:schemeClr val="tx2"/>
              </a:solidFill>
            </a:endParaRPr>
          </a:p>
          <a:p>
            <a:pPr marL="0" lvl="0" indent="0" eaLnBrk="0" fontAlgn="base" hangingPunct="0">
              <a:lnSpc>
                <a:spcPct val="100000"/>
              </a:lnSpc>
              <a:spcBef>
                <a:spcPct val="0"/>
              </a:spcBef>
              <a:spcAft>
                <a:spcPct val="0"/>
              </a:spcAft>
              <a:buSzTx/>
              <a:buNone/>
            </a:pPr>
            <a:endParaRPr lang="en-US" altLang="en-US" dirty="0" smtClean="0">
              <a:solidFill>
                <a:schemeClr val="tx2"/>
              </a:solidFill>
            </a:endParaRPr>
          </a:p>
          <a:p>
            <a:pPr eaLnBrk="0" fontAlgn="base" hangingPunct="0">
              <a:lnSpc>
                <a:spcPct val="100000"/>
              </a:lnSpc>
              <a:spcBef>
                <a:spcPct val="0"/>
              </a:spcBef>
              <a:spcAft>
                <a:spcPct val="0"/>
              </a:spcAft>
              <a:buSzTx/>
            </a:pPr>
            <a:r>
              <a:rPr lang="en-US" dirty="0" smtClean="0">
                <a:solidFill>
                  <a:schemeClr val="tx2"/>
                </a:solidFill>
              </a:rPr>
              <a:t>private</a:t>
            </a:r>
            <a:r>
              <a:rPr lang="en-US" dirty="0">
                <a:solidFill>
                  <a:schemeClr val="tx2"/>
                </a:solidFill>
              </a:rPr>
              <a:t> methods are well encapsulated in class and developer knows that they are not used anywhere else in code which gives them confident to change, modify or enhance private method without any </a:t>
            </a:r>
            <a:r>
              <a:rPr lang="en-US" dirty="0" smtClean="0">
                <a:solidFill>
                  <a:schemeClr val="tx2"/>
                </a:solidFill>
              </a:rPr>
              <a:t>side-effect.</a:t>
            </a:r>
          </a:p>
          <a:p>
            <a:r>
              <a:rPr lang="en-US" dirty="0" smtClean="0">
                <a:solidFill>
                  <a:schemeClr val="tx2"/>
                </a:solidFill>
              </a:rPr>
              <a:t>By </a:t>
            </a:r>
            <a:r>
              <a:rPr lang="en-US" dirty="0">
                <a:solidFill>
                  <a:schemeClr val="tx2"/>
                </a:solidFill>
              </a:rPr>
              <a:t>looking to the private method you know by sure that no one is using it which is great help during debugging java </a:t>
            </a:r>
            <a:r>
              <a:rPr lang="en-US" dirty="0" smtClean="0">
                <a:solidFill>
                  <a:schemeClr val="tx2"/>
                </a:solidFill>
              </a:rPr>
              <a:t>program.</a:t>
            </a:r>
          </a:p>
          <a:p>
            <a:r>
              <a:rPr lang="en-US" b="1" i="1" dirty="0" smtClean="0">
                <a:solidFill>
                  <a:schemeClr val="tx2"/>
                </a:solidFill>
              </a:rPr>
              <a:t>private</a:t>
            </a:r>
            <a:r>
              <a:rPr lang="en-US" b="1" i="1" dirty="0">
                <a:solidFill>
                  <a:schemeClr val="tx2"/>
                </a:solidFill>
              </a:rPr>
              <a:t> keyword in java</a:t>
            </a:r>
            <a:r>
              <a:rPr lang="en-US" dirty="0">
                <a:solidFill>
                  <a:schemeClr val="tx2"/>
                </a:solidFill>
              </a:rPr>
              <a:t> allows most restrictive access to variables and methods and offer strongest form of Encapsulation. private members are not accessible outside the class and </a:t>
            </a:r>
            <a:r>
              <a:rPr lang="en-US" b="1" dirty="0">
                <a:solidFill>
                  <a:schemeClr val="tx2"/>
                </a:solidFill>
              </a:rPr>
              <a:t>private method can not be overridden</a:t>
            </a:r>
            <a:r>
              <a:rPr lang="en-US" dirty="0">
                <a:solidFill>
                  <a:schemeClr val="tx2"/>
                </a:solidFill>
              </a:rPr>
              <a:t>.</a:t>
            </a:r>
          </a:p>
          <a:p>
            <a:r>
              <a:rPr lang="en-US" u="sng" dirty="0" smtClean="0">
                <a:solidFill>
                  <a:schemeClr val="tx2"/>
                </a:solidFill>
              </a:rPr>
              <a:t>Should we </a:t>
            </a:r>
            <a:r>
              <a:rPr lang="en-US" u="sng" dirty="0">
                <a:solidFill>
                  <a:schemeClr val="tx2"/>
                </a:solidFill>
              </a:rPr>
              <a:t>make private method as final in </a:t>
            </a:r>
            <a:r>
              <a:rPr lang="en-US" u="sng" dirty="0" smtClean="0">
                <a:solidFill>
                  <a:schemeClr val="tx2"/>
                </a:solidFill>
              </a:rPr>
              <a:t>Java?</a:t>
            </a:r>
            <a:r>
              <a:rPr lang="en-US" dirty="0">
                <a:solidFill>
                  <a:schemeClr val="tx2"/>
                </a:solidFill>
              </a:rPr>
              <a:t/>
            </a:r>
            <a:br>
              <a:rPr lang="en-US" dirty="0">
                <a:solidFill>
                  <a:schemeClr val="tx2"/>
                </a:solidFill>
              </a:rPr>
            </a:br>
            <a:r>
              <a:rPr lang="en-US" dirty="0">
                <a:solidFill>
                  <a:schemeClr val="tx2"/>
                </a:solidFill>
              </a:rPr>
              <a:t/>
            </a:r>
            <a:br>
              <a:rPr lang="en-US" dirty="0">
                <a:solidFill>
                  <a:schemeClr val="tx2"/>
                </a:solidFill>
              </a:rPr>
            </a:br>
            <a:endParaRPr lang="en-US" dirty="0">
              <a:solidFill>
                <a:schemeClr val="tx2"/>
              </a:solidFill>
            </a:endParaRPr>
          </a:p>
        </p:txBody>
      </p:sp>
      <p:sp>
        <p:nvSpPr>
          <p:cNvPr id="5" name="Rectangle 2"/>
          <p:cNvSpPr>
            <a:spLocks noChangeArrowheads="1"/>
          </p:cNvSpPr>
          <p:nvPr/>
        </p:nvSpPr>
        <p:spPr bwMode="auto">
          <a:xfrm>
            <a:off x="0" y="-138499"/>
            <a:ext cx="65" cy="276999"/>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279823"/>
            <a:ext cx="65" cy="276999"/>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4709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pPr marL="0" indent="0" fontAlgn="base">
              <a:buNone/>
            </a:pPr>
            <a:r>
              <a:rPr lang="en-US" dirty="0"/>
              <a:t>Connecting a method call to the method body is known as Binding. As </a:t>
            </a:r>
            <a:r>
              <a:rPr lang="en-US" dirty="0" err="1"/>
              <a:t>Maulik</a:t>
            </a:r>
            <a:r>
              <a:rPr lang="en-US" dirty="0"/>
              <a:t> said "Static binding uses Type(Class in Java) information for binding while Dynamic binding uses Object to resolve binding</a:t>
            </a:r>
            <a:endParaRPr lang="en-US" dirty="0" smtClean="0"/>
          </a:p>
          <a:p>
            <a:pPr marL="0" indent="0" fontAlgn="base">
              <a:buNone/>
            </a:pPr>
            <a:r>
              <a:rPr lang="en-US" dirty="0" smtClean="0"/>
              <a:t>1) </a:t>
            </a:r>
            <a:r>
              <a:rPr lang="en-US" dirty="0"/>
              <a:t>Static binding in Java occurs during Compile time while Dynamic binding occurs during Runtime.</a:t>
            </a:r>
          </a:p>
          <a:p>
            <a:pPr marL="0" indent="0" fontAlgn="base">
              <a:buNone/>
            </a:pPr>
            <a:r>
              <a:rPr lang="en-US" dirty="0"/>
              <a:t>2) private, final and static methods and variables uses static binding and bonded by compiler while virtual methods are bonded during runtime based upon runtime object.</a:t>
            </a:r>
          </a:p>
          <a:p>
            <a:pPr marL="0" indent="0" fontAlgn="base">
              <a:buNone/>
            </a:pPr>
            <a:r>
              <a:rPr lang="en-US" dirty="0"/>
              <a:t>3) Static binding uses Type(Class in Java) information for binding while Dynamic binding uses Object to resolve binding.</a:t>
            </a:r>
          </a:p>
          <a:p>
            <a:pPr marL="0" indent="0" fontAlgn="base">
              <a:buNone/>
            </a:pPr>
            <a:r>
              <a:rPr lang="en-US" dirty="0"/>
              <a:t>3) Overloaded methods are bonded using static binding while overridden methods are bonded using dynamic binding at runtime.</a:t>
            </a:r>
          </a:p>
        </p:txBody>
      </p:sp>
    </p:spTree>
    <p:extLst>
      <p:ext uri="{BB962C8B-B14F-4D97-AF65-F5344CB8AC3E}">
        <p14:creationId xmlns:p14="http://schemas.microsoft.com/office/powerpoint/2010/main" val="248648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modifier in java</a:t>
            </a:r>
            <a:endParaRPr lang="en-US" dirty="0"/>
          </a:p>
        </p:txBody>
      </p:sp>
      <p:sp>
        <p:nvSpPr>
          <p:cNvPr id="3" name="Content Placeholder 2"/>
          <p:cNvSpPr>
            <a:spLocks noGrp="1"/>
          </p:cNvSpPr>
          <p:nvPr>
            <p:ph idx="1"/>
          </p:nvPr>
        </p:nvSpPr>
        <p:spPr>
          <a:xfrm>
            <a:off x="1522413" y="1905000"/>
            <a:ext cx="10487024" cy="4800600"/>
          </a:xfrm>
        </p:spPr>
        <p:txBody>
          <a:bodyPr>
            <a:normAutofit/>
          </a:bodyPr>
          <a:lstStyle/>
          <a:p>
            <a:r>
              <a:rPr lang="en-US" b="1" dirty="0" smtClean="0"/>
              <a:t>Applicable for classes and methods but not for variables</a:t>
            </a:r>
          </a:p>
          <a:p>
            <a:endParaRPr lang="en-US" dirty="0"/>
          </a:p>
          <a:p>
            <a:pPr marL="457200" indent="-457200">
              <a:buAutoNum type="alphaLcParenR"/>
            </a:pPr>
            <a:r>
              <a:rPr lang="en-US" dirty="0" smtClean="0"/>
              <a:t>abstract methods: </a:t>
            </a:r>
          </a:p>
          <a:p>
            <a:pPr marL="0" indent="0">
              <a:buNone/>
            </a:pPr>
            <a:r>
              <a:rPr lang="en-US" dirty="0"/>
              <a:t>I</a:t>
            </a:r>
            <a:r>
              <a:rPr lang="en-US" dirty="0" smtClean="0"/>
              <a:t>f a class contains </a:t>
            </a:r>
          </a:p>
          <a:p>
            <a:pPr marL="0" indent="0">
              <a:buNone/>
            </a:pPr>
            <a:r>
              <a:rPr lang="en-US" dirty="0" err="1"/>
              <a:t>a</a:t>
            </a:r>
            <a:r>
              <a:rPr lang="en-US" dirty="0" err="1" smtClean="0"/>
              <a:t>tleast</a:t>
            </a:r>
            <a:r>
              <a:rPr lang="en-US" dirty="0" smtClean="0"/>
              <a:t> one abstract</a:t>
            </a:r>
          </a:p>
          <a:p>
            <a:pPr marL="0" indent="0">
              <a:buNone/>
            </a:pPr>
            <a:r>
              <a:rPr lang="en-US" dirty="0" smtClean="0"/>
              <a:t>method then compulsory</a:t>
            </a:r>
          </a:p>
          <a:p>
            <a:pPr marL="0" indent="0">
              <a:buNone/>
            </a:pPr>
            <a:r>
              <a:rPr lang="en-US" dirty="0"/>
              <a:t>t</a:t>
            </a:r>
            <a:r>
              <a:rPr lang="en-US" dirty="0" smtClean="0"/>
              <a:t>he class has to be declared</a:t>
            </a:r>
          </a:p>
          <a:p>
            <a:pPr marL="0" indent="0">
              <a:buNone/>
            </a:pPr>
            <a:r>
              <a:rPr lang="en-US" dirty="0"/>
              <a:t>a</a:t>
            </a:r>
            <a:r>
              <a:rPr lang="en-US" dirty="0" smtClean="0"/>
              <a:t>s abstract</a:t>
            </a:r>
          </a:p>
          <a:p>
            <a:pPr marL="0" indent="0">
              <a:buNone/>
            </a:pPr>
            <a:r>
              <a:rPr lang="en-US" dirty="0"/>
              <a:t>	</a:t>
            </a:r>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4722812" y="2590800"/>
            <a:ext cx="7286625" cy="3743325"/>
          </a:xfrm>
          <a:prstGeom prst="rect">
            <a:avLst/>
          </a:prstGeom>
        </p:spPr>
      </p:pic>
    </p:spTree>
    <p:extLst>
      <p:ext uri="{BB962C8B-B14F-4D97-AF65-F5344CB8AC3E}">
        <p14:creationId xmlns:p14="http://schemas.microsoft.com/office/powerpoint/2010/main" val="413855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smtClean="0"/>
              <a:t>B. Every child class should provide implementation for the abstract method present in the parent class.</a:t>
            </a:r>
          </a:p>
          <a:p>
            <a:pPr marL="0" indent="0">
              <a:buNone/>
            </a:pPr>
            <a:r>
              <a:rPr lang="en-US" b="1" dirty="0"/>
              <a:t>a</a:t>
            </a:r>
            <a:r>
              <a:rPr lang="en-US" b="1" dirty="0" smtClean="0"/>
              <a:t>bstract class:  </a:t>
            </a:r>
          </a:p>
          <a:p>
            <a:r>
              <a:rPr lang="en-US" dirty="0"/>
              <a:t>C</a:t>
            </a:r>
            <a:r>
              <a:rPr lang="en-US" dirty="0" smtClean="0"/>
              <a:t>lass with partial implementation. </a:t>
            </a:r>
          </a:p>
          <a:p>
            <a:r>
              <a:rPr lang="en-US" dirty="0" smtClean="0"/>
              <a:t>Not allowed to create objects</a:t>
            </a:r>
          </a:p>
          <a:p>
            <a:pPr marL="0" indent="0">
              <a:buNone/>
            </a:pPr>
            <a:r>
              <a:rPr lang="en-US" b="1" dirty="0" smtClean="0"/>
              <a:t>Note: </a:t>
            </a:r>
          </a:p>
          <a:p>
            <a:pPr marL="0" indent="0">
              <a:buNone/>
            </a:pPr>
            <a:r>
              <a:rPr lang="en-US" b="1" dirty="0" smtClean="0"/>
              <a:t>1. </a:t>
            </a:r>
            <a:r>
              <a:rPr lang="en-US" dirty="0" smtClean="0"/>
              <a:t>If a class contains </a:t>
            </a:r>
            <a:r>
              <a:rPr lang="en-US" dirty="0" err="1" smtClean="0"/>
              <a:t>atleast</a:t>
            </a:r>
            <a:r>
              <a:rPr lang="en-US" dirty="0" smtClean="0"/>
              <a:t> one abstract method, then implementation is not complete and hence it is not recommended to create objects. To restrict object instantiation, we must declare class as abstract.</a:t>
            </a:r>
          </a:p>
          <a:p>
            <a:pPr marL="0" indent="0">
              <a:buNone/>
            </a:pPr>
            <a:r>
              <a:rPr lang="en-US" dirty="0" smtClean="0"/>
              <a:t>2 An abstract class can have zero abstract methods. </a:t>
            </a:r>
          </a:p>
          <a:p>
            <a:endParaRPr lang="en-US" dirty="0"/>
          </a:p>
        </p:txBody>
      </p:sp>
    </p:spTree>
    <p:extLst>
      <p:ext uri="{BB962C8B-B14F-4D97-AF65-F5344CB8AC3E}">
        <p14:creationId xmlns:p14="http://schemas.microsoft.com/office/powerpoint/2010/main" val="194424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3. </a:t>
            </a:r>
            <a:endParaRPr lang="en-US" dirty="0"/>
          </a:p>
        </p:txBody>
      </p:sp>
    </p:spTree>
    <p:extLst>
      <p:ext uri="{BB962C8B-B14F-4D97-AF65-F5344CB8AC3E}">
        <p14:creationId xmlns:p14="http://schemas.microsoft.com/office/powerpoint/2010/main" val="3356146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protected Object clone() throws </a:t>
            </a:r>
            <a:r>
              <a:rPr lang="en-US"/>
              <a:t>CloneNotSupportedException</a:t>
            </a:r>
            <a:endParaRPr lang="en-US"/>
          </a:p>
        </p:txBody>
      </p:sp>
    </p:spTree>
    <p:extLst>
      <p:ext uri="{BB962C8B-B14F-4D97-AF65-F5344CB8AC3E}">
        <p14:creationId xmlns:p14="http://schemas.microsoft.com/office/powerpoint/2010/main" val="3527343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23017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34019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14891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 indent="0" fontAlgn="base"/>
            <a:r>
              <a:rPr lang="en-US" b="1" dirty="0"/>
              <a:t>Abstraction</a:t>
            </a:r>
          </a:p>
        </p:txBody>
      </p:sp>
      <p:sp>
        <p:nvSpPr>
          <p:cNvPr id="3" name="Content Placeholder 2"/>
          <p:cNvSpPr>
            <a:spLocks noGrp="1"/>
          </p:cNvSpPr>
          <p:nvPr>
            <p:ph idx="1"/>
          </p:nvPr>
        </p:nvSpPr>
        <p:spPr/>
        <p:txBody>
          <a:bodyPr/>
          <a:lstStyle/>
          <a:p>
            <a:pPr fontAlgn="base"/>
            <a:r>
              <a:rPr lang="en-US" dirty="0" smtClean="0"/>
              <a:t>Hiding </a:t>
            </a:r>
            <a:r>
              <a:rPr lang="en-US" dirty="0"/>
              <a:t>the internal implementation is nothing but abstraction.</a:t>
            </a:r>
          </a:p>
          <a:p>
            <a:pPr fontAlgn="base"/>
            <a:r>
              <a:rPr lang="en-US" dirty="0"/>
              <a:t>The main advantages of abstraction are:</a:t>
            </a:r>
          </a:p>
          <a:p>
            <a:pPr lvl="1" fontAlgn="base"/>
            <a:r>
              <a:rPr lang="en-US" dirty="0"/>
              <a:t>we can achieve security as we are not highlighting internal implementation.</a:t>
            </a:r>
          </a:p>
          <a:p>
            <a:pPr lvl="1" fontAlgn="base"/>
            <a:r>
              <a:rPr lang="en-US" dirty="0"/>
              <a:t>Enhancement will become easy. Because with out effecting outside person we can change our internal implementation.</a:t>
            </a:r>
          </a:p>
          <a:p>
            <a:pPr fontAlgn="base"/>
            <a:r>
              <a:rPr lang="en-US" dirty="0"/>
              <a:t>By using abstract classes and interface, we can achieve abstraction.</a:t>
            </a:r>
          </a:p>
          <a:p>
            <a:endParaRPr lang="en-US" dirty="0"/>
          </a:p>
        </p:txBody>
      </p:sp>
    </p:spTree>
    <p:extLst>
      <p:ext uri="{BB962C8B-B14F-4D97-AF65-F5344CB8AC3E}">
        <p14:creationId xmlns:p14="http://schemas.microsoft.com/office/powerpoint/2010/main" val="1318583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67920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08614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139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4463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Encapsulation </a:t>
            </a:r>
            <a:endParaRPr lang="en-US" b="1" dirty="0"/>
          </a:p>
        </p:txBody>
      </p:sp>
      <p:sp>
        <p:nvSpPr>
          <p:cNvPr id="3" name="Content Placeholder 2"/>
          <p:cNvSpPr>
            <a:spLocks noGrp="1"/>
          </p:cNvSpPr>
          <p:nvPr>
            <p:ph idx="1"/>
          </p:nvPr>
        </p:nvSpPr>
        <p:spPr>
          <a:xfrm>
            <a:off x="1522413" y="1905000"/>
            <a:ext cx="9144000" cy="4953000"/>
          </a:xfrm>
        </p:spPr>
        <p:txBody>
          <a:bodyPr>
            <a:normAutofit/>
          </a:bodyPr>
          <a:lstStyle/>
          <a:p>
            <a:pPr algn="just" fontAlgn="base"/>
            <a:r>
              <a:rPr lang="en-US" dirty="0"/>
              <a:t>If a class follows data hiding and abstraction such type of class is said to be ‘</a:t>
            </a:r>
            <a:r>
              <a:rPr lang="en-US" b="1" dirty="0"/>
              <a:t>Encapsulated</a:t>
            </a:r>
            <a:r>
              <a:rPr lang="en-US" dirty="0"/>
              <a:t>‘ class.</a:t>
            </a:r>
          </a:p>
          <a:p>
            <a:pPr algn="just" fontAlgn="base"/>
            <a:r>
              <a:rPr lang="en-US" dirty="0"/>
              <a:t>Encapsulation = Data Hiding + Abstraction.</a:t>
            </a:r>
          </a:p>
          <a:p>
            <a:pPr algn="just" fontAlgn="base"/>
            <a:r>
              <a:rPr lang="en-US" dirty="0"/>
              <a:t>Hiding the data behind the methods is the central concept of encapsulation i.e. We have to declare data members as </a:t>
            </a:r>
            <a:r>
              <a:rPr lang="en-US" b="1" dirty="0"/>
              <a:t>private</a:t>
            </a:r>
            <a:r>
              <a:rPr lang="en-US" dirty="0"/>
              <a:t> and we can provide access to that data by using getter and setter methods.</a:t>
            </a:r>
          </a:p>
          <a:p>
            <a:pPr algn="just" fontAlgn="base"/>
            <a:r>
              <a:rPr lang="en-US" dirty="0"/>
              <a:t>The main advantages of encapsulation are</a:t>
            </a:r>
          </a:p>
          <a:p>
            <a:pPr lvl="1" algn="just" fontAlgn="base"/>
            <a:r>
              <a:rPr lang="en-US" dirty="0"/>
              <a:t>We can achieve security.</a:t>
            </a:r>
          </a:p>
          <a:p>
            <a:pPr lvl="1" algn="just" fontAlgn="base"/>
            <a:r>
              <a:rPr lang="en-US" dirty="0"/>
              <a:t>Enhancement will become very easy.</a:t>
            </a:r>
          </a:p>
          <a:p>
            <a:pPr lvl="1" algn="just" fontAlgn="base"/>
            <a:r>
              <a:rPr lang="en-US" dirty="0"/>
              <a:t>It improves maintainability.</a:t>
            </a:r>
          </a:p>
          <a:p>
            <a:pPr algn="just" fontAlgn="base"/>
            <a:r>
              <a:rPr lang="en-US" dirty="0"/>
              <a:t>The main limitation of encapsulation is ,It increases length of the code and slow down the execution.</a:t>
            </a:r>
          </a:p>
          <a:p>
            <a:pPr algn="just"/>
            <a:endParaRPr lang="en-US" dirty="0"/>
          </a:p>
        </p:txBody>
      </p:sp>
    </p:spTree>
    <p:extLst>
      <p:ext uri="{BB962C8B-B14F-4D97-AF65-F5344CB8AC3E}">
        <p14:creationId xmlns:p14="http://schemas.microsoft.com/office/powerpoint/2010/main" val="1508846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74612" y="189723"/>
            <a:ext cx="11811000" cy="6668277"/>
          </a:xfrm>
          <a:prstGeom prst="rect">
            <a:avLst/>
          </a:prstGeom>
        </p:spPr>
      </p:pic>
    </p:spTree>
    <p:extLst>
      <p:ext uri="{BB962C8B-B14F-4D97-AF65-F5344CB8AC3E}">
        <p14:creationId xmlns:p14="http://schemas.microsoft.com/office/powerpoint/2010/main" val="4240196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Encapsulation </a:t>
            </a:r>
            <a:endParaRPr lang="en-US" dirty="0"/>
          </a:p>
        </p:txBody>
      </p:sp>
      <p:sp>
        <p:nvSpPr>
          <p:cNvPr id="3" name="Content Placeholder 2"/>
          <p:cNvSpPr>
            <a:spLocks noGrp="1"/>
          </p:cNvSpPr>
          <p:nvPr>
            <p:ph idx="1"/>
          </p:nvPr>
        </p:nvSpPr>
        <p:spPr/>
        <p:txBody>
          <a:bodyPr/>
          <a:lstStyle/>
          <a:p>
            <a:r>
              <a:rPr lang="en-US" dirty="0"/>
              <a:t>What benefit can there be from having getters and setters that </a:t>
            </a:r>
            <a:r>
              <a:rPr lang="en-US" dirty="0" smtClean="0"/>
              <a:t>add no </a:t>
            </a:r>
            <a:r>
              <a:rPr lang="en-US" dirty="0"/>
              <a:t>additional functionality? The point is, you can change your mind later, and </a:t>
            </a:r>
            <a:r>
              <a:rPr lang="en-US" dirty="0" smtClean="0"/>
              <a:t>add more </a:t>
            </a:r>
            <a:r>
              <a:rPr lang="en-US" dirty="0"/>
              <a:t>code to your methods without breaking your API.</a:t>
            </a:r>
          </a:p>
        </p:txBody>
      </p:sp>
    </p:spTree>
    <p:extLst>
      <p:ext uri="{BB962C8B-B14F-4D97-AF65-F5344CB8AC3E}">
        <p14:creationId xmlns:p14="http://schemas.microsoft.com/office/powerpoint/2010/main" val="107203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IS-A , Has-A</a:t>
            </a:r>
            <a:endParaRPr lang="en-US" dirty="0"/>
          </a:p>
        </p:txBody>
      </p:sp>
      <p:sp>
        <p:nvSpPr>
          <p:cNvPr id="3" name="Content Placeholder 2"/>
          <p:cNvSpPr>
            <a:spLocks noGrp="1"/>
          </p:cNvSpPr>
          <p:nvPr>
            <p:ph idx="1"/>
          </p:nvPr>
        </p:nvSpPr>
        <p:spPr/>
        <p:txBody>
          <a:bodyPr/>
          <a:lstStyle/>
          <a:p>
            <a:r>
              <a:rPr lang="en-US" dirty="0"/>
              <a:t>E</a:t>
            </a:r>
            <a:r>
              <a:rPr lang="en-US" dirty="0" smtClean="0"/>
              <a:t>very </a:t>
            </a:r>
            <a:r>
              <a:rPr lang="en-US" dirty="0"/>
              <a:t>class in Java </a:t>
            </a:r>
            <a:r>
              <a:rPr lang="en-US" dirty="0" smtClean="0"/>
              <a:t>is a </a:t>
            </a:r>
            <a:r>
              <a:rPr lang="en-US" dirty="0"/>
              <a:t>subclass of class Object, (except of course class Object itself). In other words, </a:t>
            </a:r>
            <a:r>
              <a:rPr lang="en-US" dirty="0" smtClean="0"/>
              <a:t>every class </a:t>
            </a:r>
            <a:r>
              <a:rPr lang="en-US" dirty="0"/>
              <a:t>you'll ever use or ever write will inherit from class Object</a:t>
            </a:r>
          </a:p>
          <a:p>
            <a:endParaRPr lang="en-US" dirty="0" smtClean="0"/>
          </a:p>
          <a:p>
            <a:endParaRPr lang="en-US" dirty="0"/>
          </a:p>
          <a:p>
            <a:endParaRPr lang="en-US" dirty="0" smtClean="0"/>
          </a:p>
          <a:p>
            <a:endParaRPr lang="en-US" dirty="0"/>
          </a:p>
        </p:txBody>
      </p:sp>
      <p:pic>
        <p:nvPicPr>
          <p:cNvPr id="5" name="Picture 4"/>
          <p:cNvPicPr>
            <a:picLocks noChangeAspect="1"/>
          </p:cNvPicPr>
          <p:nvPr/>
        </p:nvPicPr>
        <p:blipFill>
          <a:blip r:embed="rId2"/>
          <a:stretch>
            <a:fillRect/>
          </a:stretch>
        </p:blipFill>
        <p:spPr>
          <a:xfrm>
            <a:off x="4494212" y="2590800"/>
            <a:ext cx="5543550" cy="4038600"/>
          </a:xfrm>
          <a:prstGeom prst="rect">
            <a:avLst/>
          </a:prstGeom>
        </p:spPr>
      </p:pic>
    </p:spTree>
    <p:extLst>
      <p:ext uri="{BB962C8B-B14F-4D97-AF65-F5344CB8AC3E}">
        <p14:creationId xmlns:p14="http://schemas.microsoft.com/office/powerpoint/2010/main" val="3062550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lstStyle/>
          <a:p>
            <a:r>
              <a:rPr lang="en-US" b="1" dirty="0"/>
              <a:t>Inheritance in java</a:t>
            </a:r>
            <a:r>
              <a:rPr lang="en-US" dirty="0"/>
              <a:t> is a mechanism in which one object acquires all the </a:t>
            </a:r>
            <a:r>
              <a:rPr lang="en-US" dirty="0">
                <a:solidFill>
                  <a:srgbClr val="FF0000"/>
                </a:solidFill>
              </a:rPr>
              <a:t>properties and behaviors </a:t>
            </a:r>
            <a:r>
              <a:rPr lang="en-US" dirty="0"/>
              <a:t>of parent object.</a:t>
            </a:r>
          </a:p>
          <a:p>
            <a:r>
              <a:rPr lang="en-US" dirty="0"/>
              <a:t>The idea behind inheritance in java is that </a:t>
            </a:r>
            <a:r>
              <a:rPr lang="en-US" dirty="0" smtClean="0"/>
              <a:t>we </a:t>
            </a:r>
            <a:r>
              <a:rPr lang="en-US" dirty="0"/>
              <a:t>can create new classes that are built upon existing classes. When </a:t>
            </a:r>
            <a:r>
              <a:rPr lang="en-US" dirty="0" smtClean="0"/>
              <a:t>we </a:t>
            </a:r>
            <a:r>
              <a:rPr lang="en-US" dirty="0"/>
              <a:t>inherit from an existing class, </a:t>
            </a:r>
            <a:r>
              <a:rPr lang="en-US" dirty="0" smtClean="0"/>
              <a:t>we </a:t>
            </a:r>
            <a:r>
              <a:rPr lang="en-US" dirty="0"/>
              <a:t>can reuse methods and fields of parent class, and you can add new methods and fields also</a:t>
            </a:r>
            <a:r>
              <a:rPr lang="en-US" dirty="0" smtClean="0"/>
              <a:t>.</a:t>
            </a:r>
          </a:p>
          <a:p>
            <a:r>
              <a:rPr lang="en-US" dirty="0"/>
              <a:t>Inheritance represents the </a:t>
            </a:r>
            <a:r>
              <a:rPr lang="en-US" b="1" dirty="0"/>
              <a:t>IS-A relationship</a:t>
            </a:r>
            <a:r>
              <a:rPr lang="en-US" dirty="0"/>
              <a:t>, also known as </a:t>
            </a:r>
            <a:r>
              <a:rPr lang="en-US" i="1" dirty="0"/>
              <a:t>parent-child</a:t>
            </a:r>
            <a:r>
              <a:rPr lang="en-US" dirty="0"/>
              <a:t> relationship</a:t>
            </a:r>
            <a:r>
              <a:rPr lang="en-US" dirty="0" smtClean="0"/>
              <a:t>.</a:t>
            </a:r>
          </a:p>
          <a:p>
            <a:endParaRPr lang="en-US" dirty="0"/>
          </a:p>
          <a:p>
            <a:endParaRPr lang="en-US" dirty="0"/>
          </a:p>
        </p:txBody>
      </p:sp>
    </p:spTree>
    <p:extLst>
      <p:ext uri="{BB962C8B-B14F-4D97-AF65-F5344CB8AC3E}">
        <p14:creationId xmlns:p14="http://schemas.microsoft.com/office/powerpoint/2010/main" val="1401096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arthtones 16x9">
  <a:themeElements>
    <a:clrScheme name="Earthtones_16x9">
      <a:dk1>
        <a:srgbClr val="652825"/>
      </a:dk1>
      <a:lt1>
        <a:sysClr val="window" lastClr="FFFFFF"/>
      </a:lt1>
      <a:dk2>
        <a:srgbClr val="000000"/>
      </a:dk2>
      <a:lt2>
        <a:srgbClr val="F5DD8F"/>
      </a:lt2>
      <a:accent1>
        <a:srgbClr val="A2C838"/>
      </a:accent1>
      <a:accent2>
        <a:srgbClr val="F68E20"/>
      </a:accent2>
      <a:accent3>
        <a:srgbClr val="38B0B6"/>
      </a:accent3>
      <a:accent4>
        <a:srgbClr val="E95020"/>
      </a:accent4>
      <a:accent5>
        <a:srgbClr val="E0B12C"/>
      </a:accent5>
      <a:accent6>
        <a:srgbClr val="985A34"/>
      </a:accent6>
      <a:hlink>
        <a:srgbClr val="F68E20"/>
      </a:hlink>
      <a:folHlink>
        <a:srgbClr val="727272"/>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lumMod val="100000"/>
              </a:schemeClr>
            </a:gs>
            <a:gs pos="100000">
              <a:schemeClr val="phClr">
                <a:tint val="80000"/>
              </a:schemeClr>
            </a:gs>
          </a:gsLst>
          <a:lin ang="5400000" scaled="0"/>
        </a:gradFill>
        <a:blipFill>
          <a:blip xmlns:r="http://schemas.openxmlformats.org/officeDocument/2006/relationships" r:embed="rId1">
            <a:duotone>
              <a:schemeClr val="phClr">
                <a:shade val="50000"/>
              </a:schemeClr>
              <a:schemeClr val="phClr">
                <a:tint val="80000"/>
              </a:schemeClr>
            </a:duotone>
          </a:blip>
          <a:stretch/>
        </a:blipFill>
      </a:bgFillStyleLst>
    </a:fmtScheme>
  </a:themeElements>
  <a:objectDefaults/>
  <a:extraClrSchemeLst/>
  <a:extLst>
    <a:ext uri="{05A4C25C-085E-4340-85A3-A5531E510DB2}">
      <thm15:themeFamily xmlns:thm15="http://schemas.microsoft.com/office/thememl/2012/main" name="Earth tone presentation (widescreen).potx" id="{0B5E8F0C-1569-45B5-8ADA-CBBDCE8A31F7}" vid="{BAFE7D81-C21B-4995-AEF0-26102EF6BDA1}"/>
    </a:ext>
  </a:extLst>
</a:theme>
</file>

<file path=ppt/theme/theme2.xml><?xml version="1.0" encoding="utf-8"?>
<a:theme xmlns:a="http://schemas.openxmlformats.org/drawingml/2006/main" name="Office Theme">
  <a:themeElements>
    <a:clrScheme name="Earthtones_16x9">
      <a:dk1>
        <a:srgbClr val="652825"/>
      </a:dk1>
      <a:lt1>
        <a:sysClr val="window" lastClr="FFFFFF"/>
      </a:lt1>
      <a:dk2>
        <a:srgbClr val="000000"/>
      </a:dk2>
      <a:lt2>
        <a:srgbClr val="F5DD8F"/>
      </a:lt2>
      <a:accent1>
        <a:srgbClr val="A2C838"/>
      </a:accent1>
      <a:accent2>
        <a:srgbClr val="F68E20"/>
      </a:accent2>
      <a:accent3>
        <a:srgbClr val="38B0B6"/>
      </a:accent3>
      <a:accent4>
        <a:srgbClr val="E95020"/>
      </a:accent4>
      <a:accent5>
        <a:srgbClr val="E0B12C"/>
      </a:accent5>
      <a:accent6>
        <a:srgbClr val="985A34"/>
      </a:accent6>
      <a:hlink>
        <a:srgbClr val="F68E20"/>
      </a:hlink>
      <a:folHlink>
        <a:srgbClr val="727272"/>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Earthtones_16x9">
      <a:dk1>
        <a:srgbClr val="652825"/>
      </a:dk1>
      <a:lt1>
        <a:sysClr val="window" lastClr="FFFFFF"/>
      </a:lt1>
      <a:dk2>
        <a:srgbClr val="000000"/>
      </a:dk2>
      <a:lt2>
        <a:srgbClr val="F5DD8F"/>
      </a:lt2>
      <a:accent1>
        <a:srgbClr val="A2C838"/>
      </a:accent1>
      <a:accent2>
        <a:srgbClr val="F68E20"/>
      </a:accent2>
      <a:accent3>
        <a:srgbClr val="38B0B6"/>
      </a:accent3>
      <a:accent4>
        <a:srgbClr val="E95020"/>
      </a:accent4>
      <a:accent5>
        <a:srgbClr val="E0B12C"/>
      </a:accent5>
      <a:accent6>
        <a:srgbClr val="985A34"/>
      </a:accent6>
      <a:hlink>
        <a:srgbClr val="F68E20"/>
      </a:hlink>
      <a:folHlink>
        <a:srgbClr val="727272"/>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Earth tone presentation (widescreen)</Template>
  <TotalTime>3512</TotalTime>
  <Words>1931</Words>
  <Application>Microsoft Office PowerPoint</Application>
  <PresentationFormat>Custom</PresentationFormat>
  <Paragraphs>225</Paragraphs>
  <Slides>43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Corbel</vt:lpstr>
      <vt:lpstr>Georgia</vt:lpstr>
      <vt:lpstr>Monaco</vt:lpstr>
      <vt:lpstr>Times New Roman</vt:lpstr>
      <vt:lpstr>Earthtones 16x9</vt:lpstr>
      <vt:lpstr>Unit 2</vt:lpstr>
      <vt:lpstr>Contents:</vt:lpstr>
      <vt:lpstr>Data Hiding</vt:lpstr>
      <vt:lpstr>Abstraction</vt:lpstr>
      <vt:lpstr>Encapsulation </vt:lpstr>
      <vt:lpstr> </vt:lpstr>
      <vt:lpstr>Encapsulation </vt:lpstr>
      <vt:lpstr>Inheritance: IS-A , Has-A</vt:lpstr>
      <vt:lpstr>Inheritance</vt:lpstr>
      <vt:lpstr>Inheritance</vt:lpstr>
      <vt:lpstr>    </vt:lpstr>
      <vt:lpstr>Types of Inheritance in Java (Online)</vt:lpstr>
      <vt:lpstr>What You Can Do in a Subclass?</vt:lpstr>
      <vt:lpstr>What You Can Do in a Subclass?</vt:lpstr>
      <vt:lpstr>Notes:</vt:lpstr>
      <vt:lpstr>IS-A and HAS-A Relationships</vt:lpstr>
      <vt:lpstr>IS-A and HAS-A Relationships</vt:lpstr>
      <vt:lpstr>IS-A and HAS-A Relationships</vt:lpstr>
      <vt:lpstr>IS-A relationship based on interface implementation</vt:lpstr>
      <vt:lpstr>IS-A relationship</vt:lpstr>
      <vt:lpstr>IS-A relationship</vt:lpstr>
      <vt:lpstr>Polymorphism</vt:lpstr>
      <vt:lpstr>Static vs Dynamic binding</vt:lpstr>
      <vt:lpstr>Static vs Dynamic binding</vt:lpstr>
      <vt:lpstr>    </vt:lpstr>
      <vt:lpstr>Overloading in Java</vt:lpstr>
      <vt:lpstr>   </vt:lpstr>
      <vt:lpstr>Method Overridding</vt:lpstr>
      <vt:lpstr>    </vt:lpstr>
      <vt:lpstr>Rules for method overriding:</vt:lpstr>
      <vt:lpstr>Note</vt:lpstr>
      <vt:lpstr>Conclusion</vt:lpstr>
      <vt:lpstr>Abstract modifier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Deepa Joshi</dc:creator>
  <cp:lastModifiedBy>Deepa Joshi</cp:lastModifiedBy>
  <cp:revision>313</cp:revision>
  <dcterms:created xsi:type="dcterms:W3CDTF">2017-08-28T01:35:22Z</dcterms:created>
  <dcterms:modified xsi:type="dcterms:W3CDTF">2018-01-31T02:05:45Z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