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710" autoAdjust="0"/>
  </p:normalViewPr>
  <p:slideViewPr>
    <p:cSldViewPr>
      <p:cViewPr varScale="1">
        <p:scale>
          <a:sx n="58" d="100"/>
          <a:sy n="58" d="100"/>
        </p:scale>
        <p:origin x="1002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ACB66-EAB9-4D45-9F9C-28EA120D791D}" type="datetimeFigureOut">
              <a:rPr lang="en-US"/>
              <a:t>2/16/2018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37A6B-DAA4-4C2D-AEAB-4E9E7009579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1545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D970-AC71-40CF-8717-2E4EAB5207AF}" type="datetimeFigureOut">
              <a:rPr lang="en-US"/>
              <a:t>2/16/2018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66150-FA26-45B5-BF0B-186B42A09DC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94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 bwMode="hidden">
          <a:xfrm>
            <a:off x="0" y="4810562"/>
            <a:ext cx="12188825" cy="204743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600" cy="1143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2/16/2018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  <p:sp useBgFill="1">
        <p:nvSpPr>
          <p:cNvPr id="20" name="Freeform 9"/>
          <p:cNvSpPr>
            <a:spLocks/>
          </p:cNvSpPr>
          <p:nvPr/>
        </p:nvSpPr>
        <p:spPr bwMode="white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2/16/2018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1" y="0"/>
            <a:ext cx="9314539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hidden">
          <a:xfrm>
            <a:off x="1" y="1"/>
            <a:ext cx="9218611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Freeform 9"/>
          <p:cNvSpPr>
            <a:spLocks/>
          </p:cNvSpPr>
          <p:nvPr/>
        </p:nvSpPr>
        <p:spPr bwMode="hidden">
          <a:xfrm rot="5400000">
            <a:off x="5885540" y="3333074"/>
            <a:ext cx="685800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58667" y="685800"/>
            <a:ext cx="12954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85800"/>
            <a:ext cx="7460842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2/16/2018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Georgia" panose="02040502050405020303" pitchFamily="18" charset="0"/>
              </a:defRPr>
            </a:lvl1pPr>
            <a:lvl2pPr>
              <a:defRPr sz="2000">
                <a:latin typeface="Georgia" panose="02040502050405020303" pitchFamily="18" charset="0"/>
              </a:defRPr>
            </a:lvl2pPr>
            <a:lvl3pPr>
              <a:defRPr sz="2000">
                <a:latin typeface="Georgia" panose="02040502050405020303" pitchFamily="18" charset="0"/>
              </a:defRPr>
            </a:lvl3pPr>
            <a:lvl4pPr>
              <a:defRPr sz="2000">
                <a:latin typeface="Georgia" panose="02040502050405020303" pitchFamily="18" charset="0"/>
              </a:defRPr>
            </a:lvl4pPr>
            <a:lvl5pPr>
              <a:defRPr sz="2000">
                <a:latin typeface="Georgia" panose="02040502050405020303" pitchFamily="18" charset="0"/>
              </a:defRPr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2/16/2018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0"/>
            <a:ext cx="12188825" cy="481056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360" y="1905000"/>
            <a:ext cx="9142999" cy="2667000"/>
          </a:xfrm>
        </p:spPr>
        <p:txBody>
          <a:bodyPr anchor="b">
            <a:no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8229601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2/16/2018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  <p:sp>
        <p:nvSpPr>
          <p:cNvPr id="16" name="Freeform 9"/>
          <p:cNvSpPr>
            <a:spLocks/>
          </p:cNvSpPr>
          <p:nvPr/>
        </p:nvSpPr>
        <p:spPr bwMode="hidden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905000"/>
            <a:ext cx="441655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2/16/2018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latin typeface="Georgia" panose="020405020504050203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000" b="0"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16552" cy="3429001"/>
          </a:xfrm>
        </p:spPr>
        <p:txBody>
          <a:bodyPr/>
          <a:lstStyle>
            <a:lvl1pPr>
              <a:defRPr sz="2000">
                <a:latin typeface="Georgia" panose="02040502050405020303" pitchFamily="18" charset="0"/>
              </a:defRPr>
            </a:lvl1pPr>
            <a:lvl2pPr>
              <a:defRPr sz="2000">
                <a:latin typeface="Georgia" panose="02040502050405020303" pitchFamily="18" charset="0"/>
              </a:defRPr>
            </a:lvl2pPr>
            <a:lvl3pPr>
              <a:defRPr sz="2000">
                <a:latin typeface="Georgia" panose="02040502050405020303" pitchFamily="18" charset="0"/>
              </a:defRPr>
            </a:lvl3pPr>
            <a:lvl4pPr>
              <a:defRPr sz="2000">
                <a:latin typeface="Georgia" panose="02040502050405020303" pitchFamily="18" charset="0"/>
              </a:defRPr>
            </a:lvl4pPr>
            <a:lvl5pPr>
              <a:defRPr sz="2000">
                <a:latin typeface="Georgia" panose="02040502050405020303" pitchFamily="18" charset="0"/>
              </a:defRPr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 baseline="0"/>
            </a:lvl8pPr>
            <a:lvl9pPr marL="1920240">
              <a:defRPr sz="1600" baseline="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905000"/>
            <a:ext cx="441655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000" b="0">
                <a:latin typeface="Georgia" panose="02040502050405020303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743200"/>
            <a:ext cx="4416552" cy="3429001"/>
          </a:xfrm>
        </p:spPr>
        <p:txBody>
          <a:bodyPr/>
          <a:lstStyle>
            <a:lvl1pPr>
              <a:defRPr sz="2000">
                <a:latin typeface="Georgia" panose="02040502050405020303" pitchFamily="18" charset="0"/>
              </a:defRPr>
            </a:lvl1pPr>
            <a:lvl2pPr>
              <a:defRPr sz="2000">
                <a:latin typeface="Georgia" panose="02040502050405020303" pitchFamily="18" charset="0"/>
              </a:defRPr>
            </a:lvl2pPr>
            <a:lvl3pPr>
              <a:defRPr sz="2000">
                <a:latin typeface="Georgia" panose="02040502050405020303" pitchFamily="18" charset="0"/>
              </a:defRPr>
            </a:lvl3pPr>
            <a:lvl4pPr>
              <a:defRPr sz="2000">
                <a:latin typeface="Georgia" panose="02040502050405020303" pitchFamily="18" charset="0"/>
              </a:defRPr>
            </a:lvl4pPr>
            <a:lvl5pPr marL="1920240">
              <a:defRPr sz="2000">
                <a:latin typeface="Georgia" panose="02040502050405020303" pitchFamily="18" charset="0"/>
              </a:defRPr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fld id="{52466975-C014-42E5-BFA6-B8D5FDD3B81F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latin typeface="Georgia" panose="02040502050405020303" pitchFamily="18" charset="0"/>
              </a:defRPr>
            </a:lvl1pPr>
          </a:lstStyle>
          <a:p>
            <a:fld id="{693B167E-EA96-4147-81DE-549160052C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2/16/2018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hidden">
          <a:xfrm>
            <a:off x="0" y="1"/>
            <a:ext cx="12188825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2/16/2018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5"/>
          <p:cNvSpPr>
            <a:spLocks/>
          </p:cNvSpPr>
          <p:nvPr/>
        </p:nvSpPr>
        <p:spPr bwMode="auto">
          <a:xfrm>
            <a:off x="4494212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568" y="2087880"/>
            <a:ext cx="5791200" cy="3886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2/16/2018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5"/>
          <p:cNvSpPr>
            <a:spLocks/>
          </p:cNvSpPr>
          <p:nvPr/>
        </p:nvSpPr>
        <p:spPr bwMode="auto">
          <a:xfrm>
            <a:off x="1522413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706880" y="2087880"/>
            <a:ext cx="5784978" cy="3886200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2743200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2/16/2018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1628776"/>
            <a:ext cx="12188825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/>
          <p:cNvSpPr/>
          <p:nvPr/>
        </p:nvSpPr>
        <p:spPr bwMode="hidden">
          <a:xfrm>
            <a:off x="0" y="1535908"/>
            <a:ext cx="12188825" cy="532209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20898"/>
            <a:ext cx="7010399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8721" y="6420898"/>
            <a:ext cx="964036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2466975-C014-42E5-BFA6-B8D5FDD3B81F}" type="datetimeFigureOut">
              <a:rPr lang="en-US" smtClean="0"/>
              <a:pPr/>
              <a:t>2/16/2018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27920" y="6420898"/>
            <a:ext cx="638493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693B167E-EA96-4147-81DE-549160052C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Freeform 9"/>
          <p:cNvSpPr>
            <a:spLocks/>
          </p:cNvSpPr>
          <p:nvPr/>
        </p:nvSpPr>
        <p:spPr bwMode="white">
          <a:xfrm>
            <a:off x="1057" y="1470256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1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2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546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Wrapper classes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8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4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4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2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1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9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8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5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tones 16x9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arth tone presentation (widescreen).potx" id="{0B5E8F0C-1569-45B5-8ADA-CBBDCE8A31F7}" vid="{BAFE7D81-C21B-4995-AEF0-26102EF6BDA1}"/>
    </a:ext>
  </a:extLst>
</a:theme>
</file>

<file path=ppt/theme/theme2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 tone presentation (widescreen)</Template>
  <TotalTime>3516</TotalTime>
  <Words>5</Words>
  <Application>Microsoft Office PowerPoint</Application>
  <PresentationFormat>Custom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Corbel</vt:lpstr>
      <vt:lpstr>Georgia</vt:lpstr>
      <vt:lpstr>Earthtones 16x9</vt:lpstr>
      <vt:lpstr>Wrapper classes in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Deepa Joshi</dc:creator>
  <cp:lastModifiedBy>Deepa Joshi</cp:lastModifiedBy>
  <cp:revision>314</cp:revision>
  <dcterms:created xsi:type="dcterms:W3CDTF">2017-08-28T01:35:22Z</dcterms:created>
  <dcterms:modified xsi:type="dcterms:W3CDTF">2018-02-16T09:00:52Z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