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5" r:id="rId2"/>
    <p:sldId id="284" r:id="rId3"/>
    <p:sldId id="286" r:id="rId4"/>
    <p:sldId id="288" r:id="rId5"/>
    <p:sldId id="294" r:id="rId6"/>
    <p:sldId id="289" r:id="rId7"/>
    <p:sldId id="290" r:id="rId8"/>
    <p:sldId id="291" r:id="rId9"/>
    <p:sldId id="261" r:id="rId10"/>
    <p:sldId id="258" r:id="rId11"/>
    <p:sldId id="267" r:id="rId12"/>
    <p:sldId id="259" r:id="rId13"/>
    <p:sldId id="264" r:id="rId14"/>
    <p:sldId id="265" r:id="rId15"/>
    <p:sldId id="266" r:id="rId16"/>
    <p:sldId id="271" r:id="rId17"/>
    <p:sldId id="272" r:id="rId18"/>
    <p:sldId id="273" r:id="rId19"/>
    <p:sldId id="293" r:id="rId20"/>
    <p:sldId id="268" r:id="rId21"/>
    <p:sldId id="269" r:id="rId22"/>
    <p:sldId id="275" r:id="rId23"/>
    <p:sldId id="276" r:id="rId24"/>
    <p:sldId id="277" r:id="rId25"/>
    <p:sldId id="279" r:id="rId26"/>
    <p:sldId id="280" r:id="rId27"/>
    <p:sldId id="281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0" autoAdjust="0"/>
  </p:normalViewPr>
  <p:slideViewPr>
    <p:cSldViewPr>
      <p:cViewPr varScale="1">
        <p:scale>
          <a:sx n="78" d="100"/>
          <a:sy n="78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86F2C-F029-445E-A922-5DFB561D7146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DC30-243D-4C44-BCC2-D80A71FAC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Applicable for class, methods but not for variables.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Abstract methods: Only declaration is available but not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If a class contains </a:t>
            </a:r>
            <a:r>
              <a:rPr lang="en-US" dirty="0" err="1" smtClean="0"/>
              <a:t>atleast</a:t>
            </a:r>
            <a:r>
              <a:rPr lang="en-US" baseline="0" dirty="0" smtClean="0"/>
              <a:t> one abstract method, then class has to be declared as abstract.</a:t>
            </a:r>
          </a:p>
          <a:p>
            <a:pPr marL="0" indent="0">
              <a:buNone/>
            </a:pPr>
            <a:r>
              <a:rPr lang="en-US" baseline="0" dirty="0" smtClean="0"/>
              <a:t>2. By declaring parent class as abstract, we can provide guidelines to the child class that which methods compulsory child has to implement.</a:t>
            </a:r>
          </a:p>
          <a:p>
            <a:pPr marL="0" indent="0">
              <a:buNone/>
            </a:pPr>
            <a:r>
              <a:rPr lang="en-US" baseline="0" dirty="0" smtClean="0"/>
              <a:t>3. Implementation is not present in abstract class therefore instantiation is not possible for abstract classes.</a:t>
            </a:r>
          </a:p>
          <a:p>
            <a:pPr marL="0" indent="0">
              <a:buNone/>
            </a:pPr>
            <a:r>
              <a:rPr lang="en-US" baseline="0" dirty="0" smtClean="0"/>
              <a:t>4. abstract class can have zero abstract methods (declare class as abstract if we don’t want to create object for the class)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9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If we are extending abstract</a:t>
            </a:r>
            <a:r>
              <a:rPr lang="en-US" baseline="0" dirty="0" smtClean="0"/>
              <a:t> class then for every abstract method of parent class, we must provide  implementation otherwise we have to declare child class as abstract.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abstract final combination is illegal.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highly recommended to use abstract modifier, it promotes several OOP feature inheritance and polymorphism.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r>
              <a:rPr lang="en-US" baseline="0" dirty="0" smtClean="0"/>
              <a:t> class can contain final methods whereas final class can’t contain abstract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Applicable for classes and methods</a:t>
            </a:r>
          </a:p>
          <a:p>
            <a:pPr marL="228600" indent="-228600">
              <a:buAutoNum type="arabicPeriod"/>
            </a:pPr>
            <a:r>
              <a:rPr lang="en-US" dirty="0" smtClean="0"/>
              <a:t>Visible</a:t>
            </a:r>
            <a:r>
              <a:rPr lang="en-US" baseline="0" dirty="0" smtClean="0"/>
              <a:t> in the class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Applicable</a:t>
            </a:r>
            <a:r>
              <a:rPr lang="en-US" baseline="0" dirty="0" smtClean="0"/>
              <a:t> for methods, classes and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If a member is private then we can access</a:t>
            </a:r>
            <a:r>
              <a:rPr lang="en-US" baseline="0" dirty="0" smtClean="0"/>
              <a:t> that member only within the class.</a:t>
            </a:r>
          </a:p>
          <a:p>
            <a:pPr marL="0" indent="0">
              <a:buNone/>
            </a:pPr>
            <a:r>
              <a:rPr lang="en-US" baseline="0" dirty="0" smtClean="0"/>
              <a:t>2. Private abstract combination is illegal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smtClean="0"/>
              <a:t>applicable for: classes, methods,</a:t>
            </a:r>
            <a:r>
              <a:rPr lang="en-US" baseline="0" dirty="0" smtClean="0"/>
              <a:t> variables,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, interface, constructors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error: Test is not public in pack1; cannot be accessed from outside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member is </a:t>
            </a:r>
            <a:r>
              <a:rPr lang="en-US" dirty="0" smtClean="0"/>
              <a:t>declared </a:t>
            </a:r>
            <a:r>
              <a:rPr lang="en-US" dirty="0" smtClean="0"/>
              <a:t>as public then we can access that member from anywhere, but corresponding class should be visible(public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z="1200" b="1" dirty="0" smtClean="0"/>
              <a:t>error: m1() is not public in Test; cannot be accessed from outside package</a:t>
            </a:r>
          </a:p>
          <a:p>
            <a:r>
              <a:rPr lang="en-US" sz="1200" b="1" dirty="0" smtClean="0"/>
              <a:t>obj.m1();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error: Test is not public in pack1; cannot be accessed from outside package</a:t>
            </a:r>
          </a:p>
          <a:p>
            <a:r>
              <a:rPr lang="en-US" sz="1200" b="1" dirty="0" smtClean="0"/>
              <a:t>import pack1.Test;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default applicable for: classes, methods,</a:t>
            </a:r>
            <a:r>
              <a:rPr lang="en-US" baseline="0" dirty="0" smtClean="0"/>
              <a:t> variables,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, interface, constructors</a:t>
            </a:r>
            <a:endParaRPr lang="en-US" dirty="0" smtClean="0"/>
          </a:p>
          <a:p>
            <a:r>
              <a:rPr lang="en-US" dirty="0" smtClean="0"/>
              <a:t>2. If a class is declared as default then we can access</a:t>
            </a:r>
            <a:r>
              <a:rPr lang="en-US" baseline="0" dirty="0" smtClean="0"/>
              <a:t> that class within the package only.</a:t>
            </a:r>
          </a:p>
          <a:p>
            <a:r>
              <a:rPr lang="en-US" baseline="0" dirty="0" smtClean="0"/>
              <a:t>Here, class B and class Test is in </a:t>
            </a:r>
            <a:r>
              <a:rPr lang="en-US" b="1" baseline="0" dirty="0" smtClean="0"/>
              <a:t>current working directory</a:t>
            </a:r>
            <a:r>
              <a:rPr lang="en-US" baseline="0" dirty="0" smtClean="0"/>
              <a:t>&gt; default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1.Applicable</a:t>
            </a:r>
            <a:r>
              <a:rPr lang="en-US" baseline="0" dirty="0" smtClean="0"/>
              <a:t> for class, methods and variables</a:t>
            </a:r>
          </a:p>
          <a:p>
            <a:r>
              <a:rPr lang="en-US" baseline="0" dirty="0" smtClean="0"/>
              <a:t>2. Final method cannot be overridden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If</a:t>
            </a:r>
            <a:r>
              <a:rPr lang="en-US" baseline="0" dirty="0" smtClean="0"/>
              <a:t> a class is declared as final, we cannot create the child class.</a:t>
            </a:r>
          </a:p>
          <a:p>
            <a:r>
              <a:rPr lang="en-US" baseline="0" dirty="0" smtClean="0"/>
              <a:t>2. Every method present in the final class is by default final.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final variables before constructor completion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1.Variable declared inside a method, constructor, block etc. is local variable</a:t>
            </a:r>
          </a:p>
          <a:p>
            <a:r>
              <a:rPr lang="en-US" dirty="0" smtClean="0"/>
              <a:t>2. Only applicable</a:t>
            </a:r>
            <a:r>
              <a:rPr lang="en-US" baseline="0" dirty="0" smtClean="0"/>
              <a:t> modifier for local variable is final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DC30-243D-4C44-BCC2-D80A71FAC3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8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9AAE-2305-4566-B371-961CB1B9E8E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4D2D-EDB6-4E0A-B769-947FFF1CE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 </a:t>
            </a:r>
            <a:r>
              <a:rPr lang="en-US" b="1" dirty="0"/>
              <a:t>java package</a:t>
            </a:r>
            <a:r>
              <a:rPr lang="en-US" dirty="0"/>
              <a:t> is a group of similar types of classes, interfaces and sub-packages.</a:t>
            </a:r>
          </a:p>
          <a:p>
            <a:r>
              <a:rPr lang="en-US" dirty="0"/>
              <a:t>Package in java can be categorized in two form, built-in package and user-defined package.</a:t>
            </a:r>
          </a:p>
          <a:p>
            <a:r>
              <a:rPr lang="en-US" dirty="0"/>
              <a:t>There are many built-in packages such as java, </a:t>
            </a:r>
            <a:r>
              <a:rPr lang="en-US" dirty="0" err="1"/>
              <a:t>lang</a:t>
            </a:r>
            <a:r>
              <a:rPr lang="en-US" dirty="0"/>
              <a:t>, </a:t>
            </a:r>
            <a:r>
              <a:rPr lang="en-US" dirty="0" err="1"/>
              <a:t>awt</a:t>
            </a:r>
            <a:r>
              <a:rPr lang="en-US" dirty="0"/>
              <a:t>, </a:t>
            </a:r>
            <a:r>
              <a:rPr lang="en-US" dirty="0" err="1"/>
              <a:t>javax</a:t>
            </a:r>
            <a:r>
              <a:rPr lang="en-US" dirty="0"/>
              <a:t>, swing, net, </a:t>
            </a:r>
            <a:r>
              <a:rPr lang="en-US" dirty="0" err="1"/>
              <a:t>io</a:t>
            </a:r>
            <a:r>
              <a:rPr lang="en-US" dirty="0"/>
              <a:t>, </a:t>
            </a:r>
            <a:r>
              <a:rPr lang="en-US" dirty="0" err="1"/>
              <a:t>util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etc</a:t>
            </a:r>
            <a:r>
              <a:rPr lang="en-US" dirty="0" smtClean="0"/>
              <a:t>.</a:t>
            </a:r>
          </a:p>
          <a:p>
            <a:r>
              <a:rPr lang="en-US" dirty="0"/>
              <a:t>Package names are written in all lower case to avoid conflict with the names of classes or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9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828800"/>
            <a:ext cx="3733799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5029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64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" y="1600200"/>
            <a:ext cx="36671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00200"/>
            <a:ext cx="50292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59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429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52" y="1676400"/>
            <a:ext cx="5029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53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&lt;default&gt; modifier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599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0200"/>
            <a:ext cx="8458199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inal modifier&gt; final methods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62600"/>
            <a:ext cx="76200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7848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77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94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inal instance variable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3276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3124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8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inal static variables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47863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71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rotected modifier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24000"/>
            <a:ext cx="43150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4124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81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rotected modifier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24000"/>
            <a:ext cx="43150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4124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863" y="6001434"/>
            <a:ext cx="8714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access protected members within the current package anywhere and from outside </a:t>
            </a:r>
          </a:p>
          <a:p>
            <a:r>
              <a:rPr lang="en-US" dirty="0" smtClean="0"/>
              <a:t>package only in child class and we have to use </a:t>
            </a:r>
            <a:r>
              <a:rPr lang="en-US" b="1" dirty="0" smtClean="0"/>
              <a:t>that</a:t>
            </a:r>
            <a:r>
              <a:rPr lang="en-US" dirty="0" smtClean="0"/>
              <a:t> child class reference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767681"/>
            <a:ext cx="7353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06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local variable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657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441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4600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3505200" cy="125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34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23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en-US" dirty="0" smtClean="0"/>
              <a:t>bstract modifier&gt;abstract methods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467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59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 class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8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75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657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18930"/>
            <a:ext cx="4352925" cy="353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555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2465"/>
            <a:ext cx="3629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4200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24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modifier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private abstract combination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42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tatic modifier&gt;static variable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4724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084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rivate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 abstract combination is legal or illegal??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 method of super class with default access modifier can be overridden as protected or public but not as private. True or false?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 of Java Package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smtClean="0"/>
              <a:t>Modularity and maintainability is maintained.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smtClean="0"/>
              <a:t>Security: Java </a:t>
            </a:r>
            <a:r>
              <a:rPr lang="en-US" dirty="0"/>
              <a:t>package provides access protection.</a:t>
            </a:r>
          </a:p>
          <a:p>
            <a:pPr marL="0" indent="0">
              <a:buNone/>
            </a:pPr>
            <a:r>
              <a:rPr lang="en-US" dirty="0"/>
              <a:t>3) Java package removes naming collision.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7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Java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package keyword</a:t>
            </a:r>
            <a:r>
              <a:rPr lang="en-US" dirty="0"/>
              <a:t> is used to create a package in java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01" y="2209800"/>
            <a:ext cx="716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5675" y="4731488"/>
            <a:ext cx="7327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Compilation syntax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javac</a:t>
            </a:r>
            <a:r>
              <a:rPr lang="en-US" dirty="0"/>
              <a:t> -d directory </a:t>
            </a:r>
            <a:r>
              <a:rPr lang="en-US" dirty="0" err="1"/>
              <a:t>javafilename</a:t>
            </a:r>
            <a:r>
              <a:rPr lang="en-US" dirty="0"/>
              <a:t>  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44" y="4692504"/>
            <a:ext cx="4572000" cy="117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3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run java package </a:t>
            </a:r>
            <a:r>
              <a:rPr lang="en-US" dirty="0" smtClean="0"/>
              <a:t>program?</a:t>
            </a:r>
            <a:endParaRPr lang="en-US" dirty="0"/>
          </a:p>
          <a:p>
            <a:r>
              <a:rPr lang="en-US" dirty="0" smtClean="0"/>
              <a:t>We need </a:t>
            </a:r>
            <a:r>
              <a:rPr lang="en-US" dirty="0"/>
              <a:t>to use fully qualified name e.g.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46482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13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to access package from another package?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ways to access the package from outside the package.</a:t>
            </a:r>
          </a:p>
          <a:p>
            <a:r>
              <a:rPr lang="en-US" dirty="0"/>
              <a:t>import package.*;</a:t>
            </a:r>
          </a:p>
          <a:p>
            <a:r>
              <a:rPr lang="en-US" dirty="0"/>
              <a:t>import </a:t>
            </a:r>
            <a:r>
              <a:rPr lang="en-US" dirty="0" err="1"/>
              <a:t>package.classname</a:t>
            </a:r>
            <a:r>
              <a:rPr lang="en-US" dirty="0"/>
              <a:t>;</a:t>
            </a:r>
          </a:p>
          <a:p>
            <a:r>
              <a:rPr lang="en-US" dirty="0"/>
              <a:t>fully qualified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1. Using packagename.*</a:t>
            </a:r>
          </a:p>
          <a:p>
            <a:r>
              <a:rPr lang="en-US" dirty="0"/>
              <a:t>If you use package.* then all the classes and interfaces of this package will be accessible but not </a:t>
            </a:r>
            <a:r>
              <a:rPr lang="en-US" dirty="0" err="1"/>
              <a:t>subpackages</a:t>
            </a:r>
            <a:r>
              <a:rPr lang="en-US" dirty="0"/>
              <a:t>.</a:t>
            </a:r>
          </a:p>
          <a:p>
            <a:r>
              <a:rPr lang="en-US" dirty="0"/>
              <a:t>The import keyword is used to make the classes and interface of another package accessible to the current package.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02" y="1371600"/>
            <a:ext cx="6432698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00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package by import </a:t>
            </a:r>
            <a:r>
              <a:rPr lang="en-US" dirty="0" err="1"/>
              <a:t>package.classname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579119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7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 modifier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3657600" cy="354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5181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78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708</Words>
  <Application>Microsoft Office PowerPoint</Application>
  <PresentationFormat>On-screen Show (4:3)</PresentationFormat>
  <Paragraphs>110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Java package</vt:lpstr>
      <vt:lpstr>Contd..</vt:lpstr>
      <vt:lpstr>Contd..</vt:lpstr>
      <vt:lpstr>Java Package</vt:lpstr>
      <vt:lpstr>Contd.</vt:lpstr>
      <vt:lpstr> How to access package from another package? </vt:lpstr>
      <vt:lpstr>Contd.</vt:lpstr>
      <vt:lpstr>Example of package by import package.classname </vt:lpstr>
      <vt:lpstr>public modifier</vt:lpstr>
      <vt:lpstr>Contd..</vt:lpstr>
      <vt:lpstr>Contd..</vt:lpstr>
      <vt:lpstr>Contd..</vt:lpstr>
      <vt:lpstr>&lt;default&gt; modifier</vt:lpstr>
      <vt:lpstr>final modifier&gt; final methods</vt:lpstr>
      <vt:lpstr>final class</vt:lpstr>
      <vt:lpstr>final instance variable</vt:lpstr>
      <vt:lpstr>final static variables</vt:lpstr>
      <vt:lpstr>protected modifier</vt:lpstr>
      <vt:lpstr>protected modifier</vt:lpstr>
      <vt:lpstr>final local variable</vt:lpstr>
      <vt:lpstr>final local variable</vt:lpstr>
      <vt:lpstr>abstract modifier&gt;abstract methods</vt:lpstr>
      <vt:lpstr>abstract class</vt:lpstr>
      <vt:lpstr>Contd..</vt:lpstr>
      <vt:lpstr>Question?</vt:lpstr>
      <vt:lpstr>private modifier </vt:lpstr>
      <vt:lpstr>static modifier&gt;static variable</vt:lpstr>
      <vt:lpstr>private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Joshi</dc:creator>
  <cp:lastModifiedBy>Deepa Joshi</cp:lastModifiedBy>
  <cp:revision>181</cp:revision>
  <dcterms:created xsi:type="dcterms:W3CDTF">2017-02-12T10:25:51Z</dcterms:created>
  <dcterms:modified xsi:type="dcterms:W3CDTF">2018-01-24T06:12:29Z</dcterms:modified>
</cp:coreProperties>
</file>