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57" r:id="rId7"/>
    <p:sldId id="267" r:id="rId8"/>
    <p:sldId id="258" r:id="rId9"/>
    <p:sldId id="268" r:id="rId10"/>
    <p:sldId id="259" r:id="rId11"/>
    <p:sldId id="269" r:id="rId12"/>
    <p:sldId id="260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9D61-CFC4-83A3-318B-E2AC001E9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T" dirty="0"/>
              <a:t>Ingenieria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A502-DF42-D7E5-69DE-19C56DFF4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T" dirty="0"/>
              <a:t>Proyecto final</a:t>
            </a:r>
          </a:p>
        </p:txBody>
      </p:sp>
    </p:spTree>
    <p:extLst>
      <p:ext uri="{BB962C8B-B14F-4D97-AF65-F5344CB8AC3E}">
        <p14:creationId xmlns:p14="http://schemas.microsoft.com/office/powerpoint/2010/main" val="191171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569F-D590-F014-D9A5-F10097F5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T" dirty="0"/>
              <a:t>Ventas por día de la semana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0097BD-3D64-00FF-3CBA-9208DF60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993" y="2286000"/>
            <a:ext cx="60344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5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8D21-FB8A-E8B8-4FCD-0CAE2AEFB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18292"/>
            <a:ext cx="8604488" cy="2484443"/>
          </a:xfrm>
        </p:spPr>
        <p:txBody>
          <a:bodyPr/>
          <a:lstStyle/>
          <a:p>
            <a:r>
              <a:rPr lang="es-ES_tradnl" sz="7200" cap="all" dirty="0"/>
              <a:t>¿Cuándo se vende más, entre semana o fin de semana?</a:t>
            </a:r>
            <a:endParaRPr lang="en-GT" dirty="0"/>
          </a:p>
        </p:txBody>
      </p:sp>
    </p:spTree>
    <p:extLst>
      <p:ext uri="{BB962C8B-B14F-4D97-AF65-F5344CB8AC3E}">
        <p14:creationId xmlns:p14="http://schemas.microsoft.com/office/powerpoint/2010/main" val="76121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4F4E-B8BA-2EB5-0FEB-2A17C353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T" dirty="0"/>
              <a:t>Ventas entre semana y fines de semana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2E8FA-3596-D84B-E6B1-09F253449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625" y="2286000"/>
            <a:ext cx="60551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8D21-FB8A-E8B8-4FCD-0CAE2AEFB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839" y="3651436"/>
            <a:ext cx="8604488" cy="2484443"/>
          </a:xfrm>
        </p:spPr>
        <p:txBody>
          <a:bodyPr/>
          <a:lstStyle/>
          <a:p>
            <a:r>
              <a:rPr lang="es-ES_tradnl" sz="7200" cap="all" dirty="0"/>
              <a:t>¿Cómo ha sido el comportamiento de las ventas cada trimestre de cada año?</a:t>
            </a:r>
            <a:endParaRPr lang="en-GT" dirty="0"/>
          </a:p>
        </p:txBody>
      </p:sp>
    </p:spTree>
    <p:extLst>
      <p:ext uri="{BB962C8B-B14F-4D97-AF65-F5344CB8AC3E}">
        <p14:creationId xmlns:p14="http://schemas.microsoft.com/office/powerpoint/2010/main" val="269966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9605-0E28-99F2-6097-148C86E8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T" dirty="0"/>
              <a:t>Ventas por trimestre y año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0CDCE6-5537-95F9-C247-24694C38F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993" y="2286000"/>
            <a:ext cx="60344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0B63-CC7B-0D2E-186E-675EF2CD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T"/>
              <a:t>Base de datos transaccional</a:t>
            </a:r>
            <a:endParaRPr lang="en-G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2B20E1-5EB1-3333-C15B-799E83509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820" r="9089"/>
          <a:stretch/>
        </p:blipFill>
        <p:spPr>
          <a:xfrm>
            <a:off x="1972864" y="1428750"/>
            <a:ext cx="8398671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3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49E7-C0A8-9C46-4060-21BDE3B3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T" dirty="0"/>
              <a:t>Data warehouse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FB3BF8-F5C4-DA3C-6F70-795E74C40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045"/>
          <a:stretch/>
        </p:blipFill>
        <p:spPr>
          <a:xfrm>
            <a:off x="1966634" y="1396093"/>
            <a:ext cx="8258731" cy="47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5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T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T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T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T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905199-D8B6-DF88-D19A-CAA4CF23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ES_tradnl" sz="6600" cap="all" dirty="0"/>
              <a:t>Análisis de datos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1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8D21-FB8A-E8B8-4FCD-0CAE2AEFB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18292"/>
            <a:ext cx="8604488" cy="2484443"/>
          </a:xfrm>
        </p:spPr>
        <p:txBody>
          <a:bodyPr/>
          <a:lstStyle/>
          <a:p>
            <a:r>
              <a:rPr lang="es-ES_tradnl" sz="7200" cap="all" dirty="0"/>
              <a:t>¿Cuál es la categoría más vendida?</a:t>
            </a:r>
            <a:endParaRPr lang="en-GT" dirty="0"/>
          </a:p>
        </p:txBody>
      </p:sp>
    </p:spTree>
    <p:extLst>
      <p:ext uri="{BB962C8B-B14F-4D97-AF65-F5344CB8AC3E}">
        <p14:creationId xmlns:p14="http://schemas.microsoft.com/office/powerpoint/2010/main" val="227558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4F99-4634-283C-B186-D92A923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T" dirty="0"/>
              <a:t>Ventas por categoría de artículos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D71FAC-7F39-964C-C9D1-D7B3C9140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625" y="2286000"/>
            <a:ext cx="60551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7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8D21-FB8A-E8B8-4FCD-0CAE2AEFB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18292"/>
            <a:ext cx="8604488" cy="2484443"/>
          </a:xfrm>
        </p:spPr>
        <p:txBody>
          <a:bodyPr/>
          <a:lstStyle/>
          <a:p>
            <a:r>
              <a:rPr lang="es-ES_tradnl" sz="7200" cap="all" dirty="0"/>
              <a:t>¿Cuál es El Top de clientes más rentables?</a:t>
            </a:r>
            <a:endParaRPr lang="en-GT" dirty="0"/>
          </a:p>
        </p:txBody>
      </p:sp>
    </p:spTree>
    <p:extLst>
      <p:ext uri="{BB962C8B-B14F-4D97-AF65-F5344CB8AC3E}">
        <p14:creationId xmlns:p14="http://schemas.microsoft.com/office/powerpoint/2010/main" val="25333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9636-FD1E-7891-258B-958AABFE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T" dirty="0"/>
              <a:t>Clientes más rentables (top 10)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FE37C4-97A0-A587-704A-7CB816D0E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993" y="2286000"/>
            <a:ext cx="60344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8D21-FB8A-E8B8-4FCD-0CAE2AEFB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18292"/>
            <a:ext cx="8604488" cy="2484443"/>
          </a:xfrm>
        </p:spPr>
        <p:txBody>
          <a:bodyPr/>
          <a:lstStyle/>
          <a:p>
            <a:r>
              <a:rPr lang="es-ES_tradnl" sz="7200" cap="all" dirty="0"/>
              <a:t>¿Qué día de la semana se vende más?</a:t>
            </a:r>
            <a:endParaRPr lang="en-GT" dirty="0"/>
          </a:p>
        </p:txBody>
      </p:sp>
    </p:spTree>
    <p:extLst>
      <p:ext uri="{BB962C8B-B14F-4D97-AF65-F5344CB8AC3E}">
        <p14:creationId xmlns:p14="http://schemas.microsoft.com/office/powerpoint/2010/main" val="18993885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</TotalTime>
  <Words>100</Words>
  <Application>Microsoft Macintosh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Ingenieria de datos</vt:lpstr>
      <vt:lpstr>Base de datos transaccional</vt:lpstr>
      <vt:lpstr>Data warehouse</vt:lpstr>
      <vt:lpstr>Análisis de datos</vt:lpstr>
      <vt:lpstr>¿Cuál es la categoría más vendida?</vt:lpstr>
      <vt:lpstr>Ventas por categoría de artículos</vt:lpstr>
      <vt:lpstr>¿Cuál es El Top de clientes más rentables?</vt:lpstr>
      <vt:lpstr>Clientes más rentables (top 10)</vt:lpstr>
      <vt:lpstr>¿Qué día de la semana se vende más?</vt:lpstr>
      <vt:lpstr>Ventas por día de la semana</vt:lpstr>
      <vt:lpstr>¿Cuándo se vende más, entre semana o fin de semana?</vt:lpstr>
      <vt:lpstr>Ventas entre semana y fines de semana</vt:lpstr>
      <vt:lpstr>¿Cómo ha sido el comportamiento de las ventas cada trimestre de cada año?</vt:lpstr>
      <vt:lpstr>Ventas por trimestre y año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 datos</dc:title>
  <dc:creator>Darwin Josu? Hern?ndez Ajxup</dc:creator>
  <cp:lastModifiedBy>Darwin Josu? Hern?ndez Ajxup</cp:lastModifiedBy>
  <cp:revision>1</cp:revision>
  <dcterms:created xsi:type="dcterms:W3CDTF">2024-04-12T03:03:59Z</dcterms:created>
  <dcterms:modified xsi:type="dcterms:W3CDTF">2024-04-12T03:49:18Z</dcterms:modified>
</cp:coreProperties>
</file>