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3"/>
  </p:notesMasterIdLst>
  <p:sldIdLst>
    <p:sldId id="256" r:id="rId2"/>
    <p:sldId id="272" r:id="rId3"/>
    <p:sldId id="285" r:id="rId4"/>
    <p:sldId id="273" r:id="rId5"/>
    <p:sldId id="292" r:id="rId6"/>
    <p:sldId id="257" r:id="rId7"/>
    <p:sldId id="281" r:id="rId8"/>
    <p:sldId id="284" r:id="rId9"/>
    <p:sldId id="274" r:id="rId10"/>
    <p:sldId id="287" r:id="rId11"/>
    <p:sldId id="262" r:id="rId12"/>
    <p:sldId id="277" r:id="rId13"/>
    <p:sldId id="258" r:id="rId14"/>
    <p:sldId id="288" r:id="rId15"/>
    <p:sldId id="279" r:id="rId16"/>
    <p:sldId id="295" r:id="rId17"/>
    <p:sldId id="286" r:id="rId18"/>
    <p:sldId id="280" r:id="rId19"/>
    <p:sldId id="271" r:id="rId20"/>
    <p:sldId id="260" r:id="rId21"/>
    <p:sldId id="261" r:id="rId22"/>
    <p:sldId id="293" r:id="rId23"/>
    <p:sldId id="294" r:id="rId24"/>
    <p:sldId id="263" r:id="rId25"/>
    <p:sldId id="291" r:id="rId26"/>
    <p:sldId id="270" r:id="rId27"/>
    <p:sldId id="282" r:id="rId28"/>
    <p:sldId id="267" r:id="rId29"/>
    <p:sldId id="268" r:id="rId30"/>
    <p:sldId id="290"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AB906D-DA73-46ED-B29C-3329AB57FEA9}" v="84" dt="2025-01-28T09:39:57.2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52" y="5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moune Djouallah" userId="ce0ac18a-44a8-4147-a229-2cb088c96a38" providerId="ADAL" clId="{254F3874-FE54-40A6-A41B-E616885629D7}"/>
    <pc:docChg chg="custSel addSld delSld modSld sldOrd">
      <pc:chgData name="Mimoune Djouallah" userId="ce0ac18a-44a8-4147-a229-2cb088c96a38" providerId="ADAL" clId="{254F3874-FE54-40A6-A41B-E616885629D7}" dt="2024-12-06T23:55:32.387" v="395" actId="207"/>
      <pc:docMkLst>
        <pc:docMk/>
      </pc:docMkLst>
      <pc:sldChg chg="modSp mod ord">
        <pc:chgData name="Mimoune Djouallah" userId="ce0ac18a-44a8-4147-a229-2cb088c96a38" providerId="ADAL" clId="{254F3874-FE54-40A6-A41B-E616885629D7}" dt="2024-12-04T09:58:41.510" v="255" actId="20577"/>
        <pc:sldMkLst>
          <pc:docMk/>
          <pc:sldMk cId="3189296742" sldId="257"/>
        </pc:sldMkLst>
        <pc:spChg chg="mod">
          <ac:chgData name="Mimoune Djouallah" userId="ce0ac18a-44a8-4147-a229-2cb088c96a38" providerId="ADAL" clId="{254F3874-FE54-40A6-A41B-E616885629D7}" dt="2024-12-02T12:44:16.912" v="254" actId="14100"/>
          <ac:spMkLst>
            <pc:docMk/>
            <pc:sldMk cId="3189296742" sldId="257"/>
            <ac:spMk id="2" creationId="{5394FF7F-2E86-E617-6950-9FEF7A2A915C}"/>
          </ac:spMkLst>
        </pc:spChg>
        <pc:spChg chg="mod">
          <ac:chgData name="Mimoune Djouallah" userId="ce0ac18a-44a8-4147-a229-2cb088c96a38" providerId="ADAL" clId="{254F3874-FE54-40A6-A41B-E616885629D7}" dt="2024-12-04T09:58:41.510" v="255" actId="20577"/>
          <ac:spMkLst>
            <pc:docMk/>
            <pc:sldMk cId="3189296742" sldId="257"/>
            <ac:spMk id="3" creationId="{2BB01D7B-BF21-9489-FC43-CDD56FCD78CE}"/>
          </ac:spMkLst>
        </pc:spChg>
      </pc:sldChg>
      <pc:sldChg chg="modSp mod">
        <pc:chgData name="Mimoune Djouallah" userId="ce0ac18a-44a8-4147-a229-2cb088c96a38" providerId="ADAL" clId="{254F3874-FE54-40A6-A41B-E616885629D7}" dt="2024-12-06T23:55:32.387" v="395" actId="207"/>
        <pc:sldMkLst>
          <pc:docMk/>
          <pc:sldMk cId="2689772747" sldId="262"/>
        </pc:sldMkLst>
        <pc:spChg chg="mod">
          <ac:chgData name="Mimoune Djouallah" userId="ce0ac18a-44a8-4147-a229-2cb088c96a38" providerId="ADAL" clId="{254F3874-FE54-40A6-A41B-E616885629D7}" dt="2024-12-02T12:03:51.866" v="114" actId="207"/>
          <ac:spMkLst>
            <pc:docMk/>
            <pc:sldMk cId="2689772747" sldId="262"/>
            <ac:spMk id="4" creationId="{97849449-0801-372B-A11B-86114BFB2905}"/>
          </ac:spMkLst>
        </pc:spChg>
        <pc:spChg chg="mod">
          <ac:chgData name="Mimoune Djouallah" userId="ce0ac18a-44a8-4147-a229-2cb088c96a38" providerId="ADAL" clId="{254F3874-FE54-40A6-A41B-E616885629D7}" dt="2024-12-02T12:03:51.866" v="114" actId="207"/>
          <ac:spMkLst>
            <pc:docMk/>
            <pc:sldMk cId="2689772747" sldId="262"/>
            <ac:spMk id="7" creationId="{A5452914-5B09-40C6-6685-91B41FD7B3A0}"/>
          </ac:spMkLst>
        </pc:spChg>
        <pc:spChg chg="mod">
          <ac:chgData name="Mimoune Djouallah" userId="ce0ac18a-44a8-4147-a229-2cb088c96a38" providerId="ADAL" clId="{254F3874-FE54-40A6-A41B-E616885629D7}" dt="2024-12-02T12:03:51.866" v="114" actId="207"/>
          <ac:spMkLst>
            <pc:docMk/>
            <pc:sldMk cId="2689772747" sldId="262"/>
            <ac:spMk id="10" creationId="{32A4CE78-D6B3-2946-439F-9DF6C586FBAF}"/>
          </ac:spMkLst>
        </pc:spChg>
        <pc:spChg chg="mod">
          <ac:chgData name="Mimoune Djouallah" userId="ce0ac18a-44a8-4147-a229-2cb088c96a38" providerId="ADAL" clId="{254F3874-FE54-40A6-A41B-E616885629D7}" dt="2024-12-06T23:55:32.387" v="395" actId="207"/>
          <ac:spMkLst>
            <pc:docMk/>
            <pc:sldMk cId="2689772747" sldId="262"/>
            <ac:spMk id="11" creationId="{BC6B7792-C6FE-99F3-1700-59A86FC0D9C0}"/>
          </ac:spMkLst>
        </pc:spChg>
      </pc:sldChg>
      <pc:sldChg chg="addSp modSp mod">
        <pc:chgData name="Mimoune Djouallah" userId="ce0ac18a-44a8-4147-a229-2cb088c96a38" providerId="ADAL" clId="{254F3874-FE54-40A6-A41B-E616885629D7}" dt="2024-12-04T10:21:01.100" v="367" actId="14100"/>
        <pc:sldMkLst>
          <pc:docMk/>
          <pc:sldMk cId="3391172650" sldId="269"/>
        </pc:sldMkLst>
        <pc:spChg chg="mod">
          <ac:chgData name="Mimoune Djouallah" userId="ce0ac18a-44a8-4147-a229-2cb088c96a38" providerId="ADAL" clId="{254F3874-FE54-40A6-A41B-E616885629D7}" dt="2024-12-04T10:20:11.587" v="329" actId="20577"/>
          <ac:spMkLst>
            <pc:docMk/>
            <pc:sldMk cId="3391172650" sldId="269"/>
            <ac:spMk id="3" creationId="{9E59D57B-3A56-F35B-DED4-EE8B2B244EFC}"/>
          </ac:spMkLst>
        </pc:spChg>
      </pc:sldChg>
      <pc:sldChg chg="ord">
        <pc:chgData name="Mimoune Djouallah" userId="ce0ac18a-44a8-4147-a229-2cb088c96a38" providerId="ADAL" clId="{254F3874-FE54-40A6-A41B-E616885629D7}" dt="2024-12-02T12:02:07.241" v="73"/>
        <pc:sldMkLst>
          <pc:docMk/>
          <pc:sldMk cId="2703083564" sldId="273"/>
        </pc:sldMkLst>
      </pc:sldChg>
      <pc:sldChg chg="modSp mod ord">
        <pc:chgData name="Mimoune Djouallah" userId="ce0ac18a-44a8-4147-a229-2cb088c96a38" providerId="ADAL" clId="{254F3874-FE54-40A6-A41B-E616885629D7}" dt="2024-12-02T12:12:58.787" v="118"/>
        <pc:sldMkLst>
          <pc:docMk/>
          <pc:sldMk cId="2310625894" sldId="274"/>
        </pc:sldMkLst>
        <pc:spChg chg="mod">
          <ac:chgData name="Mimoune Djouallah" userId="ce0ac18a-44a8-4147-a229-2cb088c96a38" providerId="ADAL" clId="{254F3874-FE54-40A6-A41B-E616885629D7}" dt="2024-12-02T12:12:24.950" v="116" actId="207"/>
          <ac:spMkLst>
            <pc:docMk/>
            <pc:sldMk cId="2310625894" sldId="274"/>
            <ac:spMk id="3" creationId="{15A02802-CE50-3F6D-BD8D-BA942203B693}"/>
          </ac:spMkLst>
        </pc:spChg>
        <pc:spChg chg="mod">
          <ac:chgData name="Mimoune Djouallah" userId="ce0ac18a-44a8-4147-a229-2cb088c96a38" providerId="ADAL" clId="{254F3874-FE54-40A6-A41B-E616885629D7}" dt="2024-12-02T12:12:24.950" v="116" actId="207"/>
          <ac:spMkLst>
            <pc:docMk/>
            <pc:sldMk cId="2310625894" sldId="274"/>
            <ac:spMk id="4" creationId="{7BB47A64-58D5-B1AE-02A9-2E80C84C8F96}"/>
          </ac:spMkLst>
        </pc:spChg>
        <pc:spChg chg="mod">
          <ac:chgData name="Mimoune Djouallah" userId="ce0ac18a-44a8-4147-a229-2cb088c96a38" providerId="ADAL" clId="{254F3874-FE54-40A6-A41B-E616885629D7}" dt="2024-12-02T12:12:24.950" v="116" actId="207"/>
          <ac:spMkLst>
            <pc:docMk/>
            <pc:sldMk cId="2310625894" sldId="274"/>
            <ac:spMk id="5" creationId="{66CE47E1-43BD-8059-9FF4-AC8F1194DB33}"/>
          </ac:spMkLst>
        </pc:spChg>
        <pc:spChg chg="mod">
          <ac:chgData name="Mimoune Djouallah" userId="ce0ac18a-44a8-4147-a229-2cb088c96a38" providerId="ADAL" clId="{254F3874-FE54-40A6-A41B-E616885629D7}" dt="2024-12-02T12:12:24.950" v="116" actId="207"/>
          <ac:spMkLst>
            <pc:docMk/>
            <pc:sldMk cId="2310625894" sldId="274"/>
            <ac:spMk id="6" creationId="{175B758E-3009-E2A8-E98C-44997BCFC124}"/>
          </ac:spMkLst>
        </pc:spChg>
        <pc:spChg chg="mod">
          <ac:chgData name="Mimoune Djouallah" userId="ce0ac18a-44a8-4147-a229-2cb088c96a38" providerId="ADAL" clId="{254F3874-FE54-40A6-A41B-E616885629D7}" dt="2024-12-02T12:12:24.950" v="116" actId="207"/>
          <ac:spMkLst>
            <pc:docMk/>
            <pc:sldMk cId="2310625894" sldId="274"/>
            <ac:spMk id="11" creationId="{65C99075-C48F-45A2-7C8C-AFB844C03A88}"/>
          </ac:spMkLst>
        </pc:spChg>
        <pc:spChg chg="mod">
          <ac:chgData name="Mimoune Djouallah" userId="ce0ac18a-44a8-4147-a229-2cb088c96a38" providerId="ADAL" clId="{254F3874-FE54-40A6-A41B-E616885629D7}" dt="2024-12-02T12:12:24.950" v="116" actId="207"/>
          <ac:spMkLst>
            <pc:docMk/>
            <pc:sldMk cId="2310625894" sldId="274"/>
            <ac:spMk id="13" creationId="{6451FCBB-2350-7378-DAD2-BAB76CB7E684}"/>
          </ac:spMkLst>
        </pc:spChg>
        <pc:spChg chg="mod">
          <ac:chgData name="Mimoune Djouallah" userId="ce0ac18a-44a8-4147-a229-2cb088c96a38" providerId="ADAL" clId="{254F3874-FE54-40A6-A41B-E616885629D7}" dt="2024-12-02T12:12:24.950" v="116" actId="207"/>
          <ac:spMkLst>
            <pc:docMk/>
            <pc:sldMk cId="2310625894" sldId="274"/>
            <ac:spMk id="16" creationId="{9C3AC413-8BF8-C9BE-28F9-A4CD2D05D6AA}"/>
          </ac:spMkLst>
        </pc:spChg>
        <pc:spChg chg="mod">
          <ac:chgData name="Mimoune Djouallah" userId="ce0ac18a-44a8-4147-a229-2cb088c96a38" providerId="ADAL" clId="{254F3874-FE54-40A6-A41B-E616885629D7}" dt="2024-12-02T12:12:24.950" v="116" actId="207"/>
          <ac:spMkLst>
            <pc:docMk/>
            <pc:sldMk cId="2310625894" sldId="274"/>
            <ac:spMk id="18" creationId="{4FEED6EF-D92C-EF10-CF0E-262E1DB6D4EF}"/>
          </ac:spMkLst>
        </pc:spChg>
        <pc:spChg chg="mod">
          <ac:chgData name="Mimoune Djouallah" userId="ce0ac18a-44a8-4147-a229-2cb088c96a38" providerId="ADAL" clId="{254F3874-FE54-40A6-A41B-E616885629D7}" dt="2024-12-02T12:12:24.950" v="116" actId="207"/>
          <ac:spMkLst>
            <pc:docMk/>
            <pc:sldMk cId="2310625894" sldId="274"/>
            <ac:spMk id="19" creationId="{974C4C69-7E02-09B8-5B41-196056DD5C11}"/>
          </ac:spMkLst>
        </pc:spChg>
        <pc:spChg chg="mod">
          <ac:chgData name="Mimoune Djouallah" userId="ce0ac18a-44a8-4147-a229-2cb088c96a38" providerId="ADAL" clId="{254F3874-FE54-40A6-A41B-E616885629D7}" dt="2024-12-02T12:12:24.950" v="116" actId="207"/>
          <ac:spMkLst>
            <pc:docMk/>
            <pc:sldMk cId="2310625894" sldId="274"/>
            <ac:spMk id="23" creationId="{7EFA6E66-CB25-7A00-FDEC-34A1AAD0525A}"/>
          </ac:spMkLst>
        </pc:spChg>
      </pc:sldChg>
      <pc:sldChg chg="del">
        <pc:chgData name="Mimoune Djouallah" userId="ce0ac18a-44a8-4147-a229-2cb088c96a38" providerId="ADAL" clId="{254F3874-FE54-40A6-A41B-E616885629D7}" dt="2024-12-04T10:20:20.110" v="331" actId="47"/>
        <pc:sldMkLst>
          <pc:docMk/>
          <pc:sldMk cId="948507547" sldId="275"/>
        </pc:sldMkLst>
      </pc:sldChg>
      <pc:sldChg chg="modSp del mod">
        <pc:chgData name="Mimoune Djouallah" userId="ce0ac18a-44a8-4147-a229-2cb088c96a38" providerId="ADAL" clId="{254F3874-FE54-40A6-A41B-E616885629D7}" dt="2024-12-04T10:20:15.879" v="330" actId="47"/>
        <pc:sldMkLst>
          <pc:docMk/>
          <pc:sldMk cId="3872947591" sldId="276"/>
        </pc:sldMkLst>
      </pc:sldChg>
      <pc:sldChg chg="del">
        <pc:chgData name="Mimoune Djouallah" userId="ce0ac18a-44a8-4147-a229-2cb088c96a38" providerId="ADAL" clId="{254F3874-FE54-40A6-A41B-E616885629D7}" dt="2024-12-04T11:20:54.031" v="394" actId="47"/>
        <pc:sldMkLst>
          <pc:docMk/>
          <pc:sldMk cId="3941604547" sldId="278"/>
        </pc:sldMkLst>
      </pc:sldChg>
      <pc:sldChg chg="modSp mod">
        <pc:chgData name="Mimoune Djouallah" userId="ce0ac18a-44a8-4147-a229-2cb088c96a38" providerId="ADAL" clId="{254F3874-FE54-40A6-A41B-E616885629D7}" dt="2024-12-04T10:05:26.306" v="256" actId="14100"/>
        <pc:sldMkLst>
          <pc:docMk/>
          <pc:sldMk cId="294647894" sldId="279"/>
        </pc:sldMkLst>
      </pc:sldChg>
      <pc:sldChg chg="addSp delSp modSp mod">
        <pc:chgData name="Mimoune Djouallah" userId="ce0ac18a-44a8-4147-a229-2cb088c96a38" providerId="ADAL" clId="{254F3874-FE54-40A6-A41B-E616885629D7}" dt="2024-12-02T12:15:41.588" v="166" actId="20577"/>
        <pc:sldMkLst>
          <pc:docMk/>
          <pc:sldMk cId="4289539544" sldId="280"/>
        </pc:sldMkLst>
        <pc:spChg chg="mod">
          <ac:chgData name="Mimoune Djouallah" userId="ce0ac18a-44a8-4147-a229-2cb088c96a38" providerId="ADAL" clId="{254F3874-FE54-40A6-A41B-E616885629D7}" dt="2024-12-02T12:15:41.588" v="166" actId="20577"/>
          <ac:spMkLst>
            <pc:docMk/>
            <pc:sldMk cId="4289539544" sldId="280"/>
            <ac:spMk id="2" creationId="{1912BFFA-E34E-AA0B-3508-6D320193A8FC}"/>
          </ac:spMkLst>
        </pc:spChg>
        <pc:picChg chg="add mod">
          <ac:chgData name="Mimoune Djouallah" userId="ce0ac18a-44a8-4147-a229-2cb088c96a38" providerId="ADAL" clId="{254F3874-FE54-40A6-A41B-E616885629D7}" dt="2024-12-02T12:00:32.796" v="4" actId="1076"/>
          <ac:picMkLst>
            <pc:docMk/>
            <pc:sldMk cId="4289539544" sldId="280"/>
            <ac:picMk id="7" creationId="{2EDF4BAD-84A3-9F19-B400-A6E2F6867332}"/>
          </ac:picMkLst>
        </pc:picChg>
      </pc:sldChg>
      <pc:sldChg chg="modSp mod">
        <pc:chgData name="Mimoune Djouallah" userId="ce0ac18a-44a8-4147-a229-2cb088c96a38" providerId="ADAL" clId="{254F3874-FE54-40A6-A41B-E616885629D7}" dt="2024-12-04T10:22:08.278" v="393" actId="5793"/>
        <pc:sldMkLst>
          <pc:docMk/>
          <pc:sldMk cId="141812782" sldId="281"/>
        </pc:sldMkLst>
        <pc:spChg chg="mod">
          <ac:chgData name="Mimoune Djouallah" userId="ce0ac18a-44a8-4147-a229-2cb088c96a38" providerId="ADAL" clId="{254F3874-FE54-40A6-A41B-E616885629D7}" dt="2024-12-04T10:21:39.968" v="386" actId="20577"/>
          <ac:spMkLst>
            <pc:docMk/>
            <pc:sldMk cId="141812782" sldId="281"/>
            <ac:spMk id="2" creationId="{1A2CCDB6-0BA1-28C5-BCB1-E3B5767D0821}"/>
          </ac:spMkLst>
        </pc:spChg>
        <pc:spChg chg="mod">
          <ac:chgData name="Mimoune Djouallah" userId="ce0ac18a-44a8-4147-a229-2cb088c96a38" providerId="ADAL" clId="{254F3874-FE54-40A6-A41B-E616885629D7}" dt="2024-12-04T10:22:08.278" v="393" actId="5793"/>
          <ac:spMkLst>
            <pc:docMk/>
            <pc:sldMk cId="141812782" sldId="281"/>
            <ac:spMk id="3" creationId="{04E67BB4-7A0D-291B-0DD2-F14D41BD33D0}"/>
          </ac:spMkLst>
        </pc:spChg>
      </pc:sldChg>
      <pc:sldChg chg="addSp delSp modSp mod">
        <pc:chgData name="Mimoune Djouallah" userId="ce0ac18a-44a8-4147-a229-2cb088c96a38" providerId="ADAL" clId="{254F3874-FE54-40A6-A41B-E616885629D7}" dt="2024-12-02T12:14:14.465" v="124" actId="1076"/>
        <pc:sldMkLst>
          <pc:docMk/>
          <pc:sldMk cId="1901851980" sldId="283"/>
        </pc:sldMkLst>
      </pc:sldChg>
      <pc:sldChg chg="addSp modSp new mod setBg">
        <pc:chgData name="Mimoune Djouallah" userId="ce0ac18a-44a8-4147-a229-2cb088c96a38" providerId="ADAL" clId="{254F3874-FE54-40A6-A41B-E616885629D7}" dt="2024-12-02T12:38:18.862" v="171" actId="27614"/>
        <pc:sldMkLst>
          <pc:docMk/>
          <pc:sldMk cId="4156660113" sldId="286"/>
        </pc:sldMkLst>
        <pc:picChg chg="add mod">
          <ac:chgData name="Mimoune Djouallah" userId="ce0ac18a-44a8-4147-a229-2cb088c96a38" providerId="ADAL" clId="{254F3874-FE54-40A6-A41B-E616885629D7}" dt="2024-12-02T12:38:18.862" v="171" actId="27614"/>
          <ac:picMkLst>
            <pc:docMk/>
            <pc:sldMk cId="4156660113" sldId="286"/>
            <ac:picMk id="3" creationId="{48378257-2840-76A4-AADA-F6B2F477B3D2}"/>
          </ac:picMkLst>
        </pc:picChg>
      </pc:sldChg>
    </pc:docChg>
  </pc:docChgLst>
  <pc:docChgLst>
    <pc:chgData name="Mimoune Djouallah" userId="ce0ac18a-44a8-4147-a229-2cb088c96a38" providerId="ADAL" clId="{58AB906D-DA73-46ED-B29C-3329AB57FEA9}"/>
    <pc:docChg chg="undo custSel addSld delSld modSld sldOrd">
      <pc:chgData name="Mimoune Djouallah" userId="ce0ac18a-44a8-4147-a229-2cb088c96a38" providerId="ADAL" clId="{58AB906D-DA73-46ED-B29C-3329AB57FEA9}" dt="2025-01-28T10:46:47.142" v="2363" actId="14100"/>
      <pc:docMkLst>
        <pc:docMk/>
      </pc:docMkLst>
      <pc:sldChg chg="addSp delSp modSp mod">
        <pc:chgData name="Mimoune Djouallah" userId="ce0ac18a-44a8-4147-a229-2cb088c96a38" providerId="ADAL" clId="{58AB906D-DA73-46ED-B29C-3329AB57FEA9}" dt="2025-01-27T16:32:53.041" v="1912" actId="2711"/>
        <pc:sldMkLst>
          <pc:docMk/>
          <pc:sldMk cId="3915133899" sldId="256"/>
        </pc:sldMkLst>
        <pc:spChg chg="mod">
          <ac:chgData name="Mimoune Djouallah" userId="ce0ac18a-44a8-4147-a229-2cb088c96a38" providerId="ADAL" clId="{58AB906D-DA73-46ED-B29C-3329AB57FEA9}" dt="2025-01-27T16:32:53.041" v="1912" actId="2711"/>
          <ac:spMkLst>
            <pc:docMk/>
            <pc:sldMk cId="3915133899" sldId="256"/>
            <ac:spMk id="2" creationId="{4FE74688-11A6-3C5A-49DC-07DA8A59283B}"/>
          </ac:spMkLst>
        </pc:spChg>
      </pc:sldChg>
      <pc:sldChg chg="modSp mod ord">
        <pc:chgData name="Mimoune Djouallah" userId="ce0ac18a-44a8-4147-a229-2cb088c96a38" providerId="ADAL" clId="{58AB906D-DA73-46ED-B29C-3329AB57FEA9}" dt="2025-01-20T12:15:57.331" v="1241" actId="20577"/>
        <pc:sldMkLst>
          <pc:docMk/>
          <pc:sldMk cId="3189296742" sldId="257"/>
        </pc:sldMkLst>
        <pc:spChg chg="mod">
          <ac:chgData name="Mimoune Djouallah" userId="ce0ac18a-44a8-4147-a229-2cb088c96a38" providerId="ADAL" clId="{58AB906D-DA73-46ED-B29C-3329AB57FEA9}" dt="2025-01-17T09:13:24.832" v="31" actId="6549"/>
          <ac:spMkLst>
            <pc:docMk/>
            <pc:sldMk cId="3189296742" sldId="257"/>
            <ac:spMk id="2" creationId="{5394FF7F-2E86-E617-6950-9FEF7A2A915C}"/>
          </ac:spMkLst>
        </pc:spChg>
        <pc:spChg chg="mod">
          <ac:chgData name="Mimoune Djouallah" userId="ce0ac18a-44a8-4147-a229-2cb088c96a38" providerId="ADAL" clId="{58AB906D-DA73-46ED-B29C-3329AB57FEA9}" dt="2025-01-20T12:15:57.331" v="1241" actId="20577"/>
          <ac:spMkLst>
            <pc:docMk/>
            <pc:sldMk cId="3189296742" sldId="257"/>
            <ac:spMk id="3" creationId="{2BB01D7B-BF21-9489-FC43-CDD56FCD78CE}"/>
          </ac:spMkLst>
        </pc:spChg>
      </pc:sldChg>
      <pc:sldChg chg="modSp mod">
        <pc:chgData name="Mimoune Djouallah" userId="ce0ac18a-44a8-4147-a229-2cb088c96a38" providerId="ADAL" clId="{58AB906D-DA73-46ED-B29C-3329AB57FEA9}" dt="2025-01-27T15:33:05.584" v="1354" actId="20577"/>
        <pc:sldMkLst>
          <pc:docMk/>
          <pc:sldMk cId="42727693" sldId="258"/>
        </pc:sldMkLst>
        <pc:spChg chg="mod">
          <ac:chgData name="Mimoune Djouallah" userId="ce0ac18a-44a8-4147-a229-2cb088c96a38" providerId="ADAL" clId="{58AB906D-DA73-46ED-B29C-3329AB57FEA9}" dt="2025-01-27T15:33:05.584" v="1354" actId="20577"/>
          <ac:spMkLst>
            <pc:docMk/>
            <pc:sldMk cId="42727693" sldId="258"/>
            <ac:spMk id="3" creationId="{B4CDE44F-65B4-7DEA-1BF4-2155329A9848}"/>
          </ac:spMkLst>
        </pc:spChg>
      </pc:sldChg>
      <pc:sldChg chg="ord">
        <pc:chgData name="Mimoune Djouallah" userId="ce0ac18a-44a8-4147-a229-2cb088c96a38" providerId="ADAL" clId="{58AB906D-DA73-46ED-B29C-3329AB57FEA9}" dt="2025-01-27T17:14:33.815" v="2169"/>
        <pc:sldMkLst>
          <pc:docMk/>
          <pc:sldMk cId="3283768728" sldId="260"/>
        </pc:sldMkLst>
      </pc:sldChg>
      <pc:sldChg chg="modSp">
        <pc:chgData name="Mimoune Djouallah" userId="ce0ac18a-44a8-4147-a229-2cb088c96a38" providerId="ADAL" clId="{58AB906D-DA73-46ED-B29C-3329AB57FEA9}" dt="2025-01-27T15:29:26.973" v="1325"/>
        <pc:sldMkLst>
          <pc:docMk/>
          <pc:sldMk cId="1482845858" sldId="261"/>
        </pc:sldMkLst>
        <pc:picChg chg="mod">
          <ac:chgData name="Mimoune Djouallah" userId="ce0ac18a-44a8-4147-a229-2cb088c96a38" providerId="ADAL" clId="{58AB906D-DA73-46ED-B29C-3329AB57FEA9}" dt="2025-01-27T15:29:26.973" v="1325"/>
          <ac:picMkLst>
            <pc:docMk/>
            <pc:sldMk cId="1482845858" sldId="261"/>
            <ac:picMk id="1026" creationId="{7C10C807-4FC7-7AC1-9605-7BCFBB9BB8DD}"/>
          </ac:picMkLst>
        </pc:picChg>
      </pc:sldChg>
      <pc:sldChg chg="addSp modSp mod">
        <pc:chgData name="Mimoune Djouallah" userId="ce0ac18a-44a8-4147-a229-2cb088c96a38" providerId="ADAL" clId="{58AB906D-DA73-46ED-B29C-3329AB57FEA9}" dt="2025-01-27T15:31:25.678" v="1331" actId="207"/>
        <pc:sldMkLst>
          <pc:docMk/>
          <pc:sldMk cId="2689772747" sldId="262"/>
        </pc:sldMkLst>
        <pc:spChg chg="add mod">
          <ac:chgData name="Mimoune Djouallah" userId="ce0ac18a-44a8-4147-a229-2cb088c96a38" providerId="ADAL" clId="{58AB906D-DA73-46ED-B29C-3329AB57FEA9}" dt="2025-01-27T15:31:19.830" v="1330" actId="207"/>
          <ac:spMkLst>
            <pc:docMk/>
            <pc:sldMk cId="2689772747" sldId="262"/>
            <ac:spMk id="2" creationId="{5C1B0EAC-350D-A0C8-E9DA-EBBD7703AF0D}"/>
          </ac:spMkLst>
        </pc:spChg>
        <pc:spChg chg="mod">
          <ac:chgData name="Mimoune Djouallah" userId="ce0ac18a-44a8-4147-a229-2cb088c96a38" providerId="ADAL" clId="{58AB906D-DA73-46ED-B29C-3329AB57FEA9}" dt="2025-01-27T15:31:09.266" v="1328" actId="207"/>
          <ac:spMkLst>
            <pc:docMk/>
            <pc:sldMk cId="2689772747" sldId="262"/>
            <ac:spMk id="4" creationId="{97849449-0801-372B-A11B-86114BFB2905}"/>
          </ac:spMkLst>
        </pc:spChg>
        <pc:spChg chg="mod">
          <ac:chgData name="Mimoune Djouallah" userId="ce0ac18a-44a8-4147-a229-2cb088c96a38" providerId="ADAL" clId="{58AB906D-DA73-46ED-B29C-3329AB57FEA9}" dt="2025-01-27T15:31:14.929" v="1329" actId="207"/>
          <ac:spMkLst>
            <pc:docMk/>
            <pc:sldMk cId="2689772747" sldId="262"/>
            <ac:spMk id="7" creationId="{A5452914-5B09-40C6-6685-91B41FD7B3A0}"/>
          </ac:spMkLst>
        </pc:spChg>
        <pc:spChg chg="mod">
          <ac:chgData name="Mimoune Djouallah" userId="ce0ac18a-44a8-4147-a229-2cb088c96a38" providerId="ADAL" clId="{58AB906D-DA73-46ED-B29C-3329AB57FEA9}" dt="2025-01-27T15:31:25.678" v="1331" actId="207"/>
          <ac:spMkLst>
            <pc:docMk/>
            <pc:sldMk cId="2689772747" sldId="262"/>
            <ac:spMk id="10" creationId="{32A4CE78-D6B3-2946-439F-9DF6C586FBAF}"/>
          </ac:spMkLst>
        </pc:spChg>
        <pc:spChg chg="mod">
          <ac:chgData name="Mimoune Djouallah" userId="ce0ac18a-44a8-4147-a229-2cb088c96a38" providerId="ADAL" clId="{58AB906D-DA73-46ED-B29C-3329AB57FEA9}" dt="2025-01-20T11:22:50.421" v="288" actId="20577"/>
          <ac:spMkLst>
            <pc:docMk/>
            <pc:sldMk cId="2689772747" sldId="262"/>
            <ac:spMk id="11" creationId="{BC6B7792-C6FE-99F3-1700-59A86FC0D9C0}"/>
          </ac:spMkLst>
        </pc:spChg>
      </pc:sldChg>
      <pc:sldChg chg="addSp delSp modSp mod setBg">
        <pc:chgData name="Mimoune Djouallah" userId="ce0ac18a-44a8-4147-a229-2cb088c96a38" providerId="ADAL" clId="{58AB906D-DA73-46ED-B29C-3329AB57FEA9}" dt="2025-01-24T14:17:30.397" v="1314" actId="26606"/>
        <pc:sldMkLst>
          <pc:docMk/>
          <pc:sldMk cId="3963113853" sldId="263"/>
        </pc:sldMkLst>
        <pc:picChg chg="add mod">
          <ac:chgData name="Mimoune Djouallah" userId="ce0ac18a-44a8-4147-a229-2cb088c96a38" providerId="ADAL" clId="{58AB906D-DA73-46ED-B29C-3329AB57FEA9}" dt="2025-01-24T14:17:30.397" v="1314" actId="26606"/>
          <ac:picMkLst>
            <pc:docMk/>
            <pc:sldMk cId="3963113853" sldId="263"/>
            <ac:picMk id="4" creationId="{DC220D12-32AF-2308-263C-63B8FB142290}"/>
          </ac:picMkLst>
        </pc:picChg>
      </pc:sldChg>
      <pc:sldChg chg="del">
        <pc:chgData name="Mimoune Djouallah" userId="ce0ac18a-44a8-4147-a229-2cb088c96a38" providerId="ADAL" clId="{58AB906D-DA73-46ED-B29C-3329AB57FEA9}" dt="2025-01-17T09:09:56.871" v="0" actId="47"/>
        <pc:sldMkLst>
          <pc:docMk/>
          <pc:sldMk cId="1214729241" sldId="264"/>
        </pc:sldMkLst>
      </pc:sldChg>
      <pc:sldChg chg="del">
        <pc:chgData name="Mimoune Djouallah" userId="ce0ac18a-44a8-4147-a229-2cb088c96a38" providerId="ADAL" clId="{58AB906D-DA73-46ED-B29C-3329AB57FEA9}" dt="2025-01-24T14:18:30.180" v="1316" actId="2696"/>
        <pc:sldMkLst>
          <pc:docMk/>
          <pc:sldMk cId="486876876" sldId="265"/>
        </pc:sldMkLst>
      </pc:sldChg>
      <pc:sldChg chg="del">
        <pc:chgData name="Mimoune Djouallah" userId="ce0ac18a-44a8-4147-a229-2cb088c96a38" providerId="ADAL" clId="{58AB906D-DA73-46ED-B29C-3329AB57FEA9}" dt="2025-01-20T11:41:32.791" v="661" actId="2696"/>
        <pc:sldMkLst>
          <pc:docMk/>
          <pc:sldMk cId="3900659074" sldId="266"/>
        </pc:sldMkLst>
      </pc:sldChg>
      <pc:sldChg chg="delSp modSp mod">
        <pc:chgData name="Mimoune Djouallah" userId="ce0ac18a-44a8-4147-a229-2cb088c96a38" providerId="ADAL" clId="{58AB906D-DA73-46ED-B29C-3329AB57FEA9}" dt="2025-01-27T17:07:39.379" v="2167" actId="6549"/>
        <pc:sldMkLst>
          <pc:docMk/>
          <pc:sldMk cId="3391172650" sldId="269"/>
        </pc:sldMkLst>
        <pc:spChg chg="del mod">
          <ac:chgData name="Mimoune Djouallah" userId="ce0ac18a-44a8-4147-a229-2cb088c96a38" providerId="ADAL" clId="{58AB906D-DA73-46ED-B29C-3329AB57FEA9}" dt="2025-01-27T16:15:07.283" v="1788" actId="478"/>
          <ac:spMkLst>
            <pc:docMk/>
            <pc:sldMk cId="3391172650" sldId="269"/>
            <ac:spMk id="2" creationId="{8BC8ED9D-8715-0128-BBF9-A1D1C4D89111}"/>
          </ac:spMkLst>
        </pc:spChg>
        <pc:spChg chg="mod">
          <ac:chgData name="Mimoune Djouallah" userId="ce0ac18a-44a8-4147-a229-2cb088c96a38" providerId="ADAL" clId="{58AB906D-DA73-46ED-B29C-3329AB57FEA9}" dt="2025-01-27T17:07:39.379" v="2167" actId="6549"/>
          <ac:spMkLst>
            <pc:docMk/>
            <pc:sldMk cId="3391172650" sldId="269"/>
            <ac:spMk id="3" creationId="{9E59D57B-3A56-F35B-DED4-EE8B2B244EFC}"/>
          </ac:spMkLst>
        </pc:spChg>
      </pc:sldChg>
      <pc:sldChg chg="addSp delSp modSp mod">
        <pc:chgData name="Mimoune Djouallah" userId="ce0ac18a-44a8-4147-a229-2cb088c96a38" providerId="ADAL" clId="{58AB906D-DA73-46ED-B29C-3329AB57FEA9}" dt="2025-01-24T14:16:20.983" v="1311" actId="26606"/>
        <pc:sldMkLst>
          <pc:docMk/>
          <pc:sldMk cId="3165011550" sldId="270"/>
        </pc:sldMkLst>
        <pc:picChg chg="add mod">
          <ac:chgData name="Mimoune Djouallah" userId="ce0ac18a-44a8-4147-a229-2cb088c96a38" providerId="ADAL" clId="{58AB906D-DA73-46ED-B29C-3329AB57FEA9}" dt="2025-01-24T14:16:20.983" v="1311" actId="26606"/>
          <ac:picMkLst>
            <pc:docMk/>
            <pc:sldMk cId="3165011550" sldId="270"/>
            <ac:picMk id="3" creationId="{BCF97DCB-A660-CDED-3ED3-AE5E17C89FC9}"/>
          </ac:picMkLst>
        </pc:picChg>
      </pc:sldChg>
      <pc:sldChg chg="modSp mod">
        <pc:chgData name="Mimoune Djouallah" userId="ce0ac18a-44a8-4147-a229-2cb088c96a38" providerId="ADAL" clId="{58AB906D-DA73-46ED-B29C-3329AB57FEA9}" dt="2025-01-20T11:42:56.999" v="679" actId="20577"/>
        <pc:sldMkLst>
          <pc:docMk/>
          <pc:sldMk cId="2485654739" sldId="271"/>
        </pc:sldMkLst>
        <pc:spChg chg="mod">
          <ac:chgData name="Mimoune Djouallah" userId="ce0ac18a-44a8-4147-a229-2cb088c96a38" providerId="ADAL" clId="{58AB906D-DA73-46ED-B29C-3329AB57FEA9}" dt="2025-01-20T11:42:56.999" v="679" actId="20577"/>
          <ac:spMkLst>
            <pc:docMk/>
            <pc:sldMk cId="2485654739" sldId="271"/>
            <ac:spMk id="2" creationId="{EA3E799E-62E9-F4B9-13A2-2CC03AB333BB}"/>
          </ac:spMkLst>
        </pc:spChg>
      </pc:sldChg>
      <pc:sldChg chg="delSp modSp mod">
        <pc:chgData name="Mimoune Djouallah" userId="ce0ac18a-44a8-4147-a229-2cb088c96a38" providerId="ADAL" clId="{58AB906D-DA73-46ED-B29C-3329AB57FEA9}" dt="2025-01-28T09:49:32.481" v="2222" actId="14100"/>
        <pc:sldMkLst>
          <pc:docMk/>
          <pc:sldMk cId="1245476626" sldId="272"/>
        </pc:sldMkLst>
        <pc:spChg chg="mod">
          <ac:chgData name="Mimoune Djouallah" userId="ce0ac18a-44a8-4147-a229-2cb088c96a38" providerId="ADAL" clId="{58AB906D-DA73-46ED-B29C-3329AB57FEA9}" dt="2025-01-28T09:49:32.481" v="2222" actId="14100"/>
          <ac:spMkLst>
            <pc:docMk/>
            <pc:sldMk cId="1245476626" sldId="272"/>
            <ac:spMk id="9" creationId="{32900026-D14D-3052-FA77-B2E68BAD2467}"/>
          </ac:spMkLst>
        </pc:spChg>
        <pc:spChg chg="del">
          <ac:chgData name="Mimoune Djouallah" userId="ce0ac18a-44a8-4147-a229-2cb088c96a38" providerId="ADAL" clId="{58AB906D-DA73-46ED-B29C-3329AB57FEA9}" dt="2025-01-27T15:55:52.092" v="1773" actId="478"/>
          <ac:spMkLst>
            <pc:docMk/>
            <pc:sldMk cId="1245476626" sldId="272"/>
            <ac:spMk id="10" creationId="{7FF3C1C1-A7D8-A1FF-B6B0-9BB7C0D63736}"/>
          </ac:spMkLst>
        </pc:spChg>
      </pc:sldChg>
      <pc:sldChg chg="addSp delSp modSp mod">
        <pc:chgData name="Mimoune Djouallah" userId="ce0ac18a-44a8-4147-a229-2cb088c96a38" providerId="ADAL" clId="{58AB906D-DA73-46ED-B29C-3329AB57FEA9}" dt="2025-01-27T15:29:26.973" v="1325"/>
        <pc:sldMkLst>
          <pc:docMk/>
          <pc:sldMk cId="2703083564" sldId="273"/>
        </pc:sldMkLst>
        <pc:spChg chg="mod">
          <ac:chgData name="Mimoune Djouallah" userId="ce0ac18a-44a8-4147-a229-2cb088c96a38" providerId="ADAL" clId="{58AB906D-DA73-46ED-B29C-3329AB57FEA9}" dt="2025-01-27T15:29:26.973" v="1325"/>
          <ac:spMkLst>
            <pc:docMk/>
            <pc:sldMk cId="2703083564" sldId="273"/>
            <ac:spMk id="2" creationId="{329A6F72-AE54-1716-AD2D-8C21022E2F67}"/>
          </ac:spMkLst>
        </pc:spChg>
        <pc:picChg chg="add mod">
          <ac:chgData name="Mimoune Djouallah" userId="ce0ac18a-44a8-4147-a229-2cb088c96a38" providerId="ADAL" clId="{58AB906D-DA73-46ED-B29C-3329AB57FEA9}" dt="2025-01-20T11:26:43.603" v="383" actId="1076"/>
          <ac:picMkLst>
            <pc:docMk/>
            <pc:sldMk cId="2703083564" sldId="273"/>
            <ac:picMk id="4" creationId="{0052F29C-3AE7-F5EA-1506-B2BFDD03E421}"/>
          </ac:picMkLst>
        </pc:picChg>
        <pc:picChg chg="mod">
          <ac:chgData name="Mimoune Djouallah" userId="ce0ac18a-44a8-4147-a229-2cb088c96a38" providerId="ADAL" clId="{58AB906D-DA73-46ED-B29C-3329AB57FEA9}" dt="2025-01-20T11:26:09.023" v="381" actId="14100"/>
          <ac:picMkLst>
            <pc:docMk/>
            <pc:sldMk cId="2703083564" sldId="273"/>
            <ac:picMk id="7" creationId="{7BEA0C1F-BF12-1539-B7B6-4419546B2B2E}"/>
          </ac:picMkLst>
        </pc:picChg>
        <pc:picChg chg="add mod">
          <ac:chgData name="Mimoune Djouallah" userId="ce0ac18a-44a8-4147-a229-2cb088c96a38" providerId="ADAL" clId="{58AB906D-DA73-46ED-B29C-3329AB57FEA9}" dt="2025-01-20T12:15:02.752" v="1234" actId="14100"/>
          <ac:picMkLst>
            <pc:docMk/>
            <pc:sldMk cId="2703083564" sldId="273"/>
            <ac:picMk id="10" creationId="{36DB58F6-8B40-27A1-B3FD-4CB6099486F2}"/>
          </ac:picMkLst>
        </pc:picChg>
      </pc:sldChg>
      <pc:sldChg chg="modSp mod">
        <pc:chgData name="Mimoune Djouallah" userId="ce0ac18a-44a8-4147-a229-2cb088c96a38" providerId="ADAL" clId="{58AB906D-DA73-46ED-B29C-3329AB57FEA9}" dt="2025-01-28T08:58:16.311" v="2171" actId="207"/>
        <pc:sldMkLst>
          <pc:docMk/>
          <pc:sldMk cId="2310625894" sldId="274"/>
        </pc:sldMkLst>
        <pc:spChg chg="mod">
          <ac:chgData name="Mimoune Djouallah" userId="ce0ac18a-44a8-4147-a229-2cb088c96a38" providerId="ADAL" clId="{58AB906D-DA73-46ED-B29C-3329AB57FEA9}" dt="2025-01-28T08:58:16.311" v="2171" actId="207"/>
          <ac:spMkLst>
            <pc:docMk/>
            <pc:sldMk cId="2310625894" sldId="274"/>
            <ac:spMk id="3" creationId="{15A02802-CE50-3F6D-BD8D-BA942203B693}"/>
          </ac:spMkLst>
        </pc:spChg>
        <pc:spChg chg="mod">
          <ac:chgData name="Mimoune Djouallah" userId="ce0ac18a-44a8-4147-a229-2cb088c96a38" providerId="ADAL" clId="{58AB906D-DA73-46ED-B29C-3329AB57FEA9}" dt="2025-01-28T08:57:00.537" v="2170" actId="207"/>
          <ac:spMkLst>
            <pc:docMk/>
            <pc:sldMk cId="2310625894" sldId="274"/>
            <ac:spMk id="4" creationId="{7BB47A64-58D5-B1AE-02A9-2E80C84C8F96}"/>
          </ac:spMkLst>
        </pc:spChg>
      </pc:sldChg>
      <pc:sldChg chg="ord">
        <pc:chgData name="Mimoune Djouallah" userId="ce0ac18a-44a8-4147-a229-2cb088c96a38" providerId="ADAL" clId="{58AB906D-DA73-46ED-B29C-3329AB57FEA9}" dt="2025-01-20T11:42:32.930" v="663"/>
        <pc:sldMkLst>
          <pc:docMk/>
          <pc:sldMk cId="2327752840" sldId="277"/>
        </pc:sldMkLst>
      </pc:sldChg>
      <pc:sldChg chg="addSp delSp modSp mod delDesignElem">
        <pc:chgData name="Mimoune Djouallah" userId="ce0ac18a-44a8-4147-a229-2cb088c96a38" providerId="ADAL" clId="{58AB906D-DA73-46ED-B29C-3329AB57FEA9}" dt="2025-01-27T15:32:40.803" v="1335" actId="14100"/>
        <pc:sldMkLst>
          <pc:docMk/>
          <pc:sldMk cId="294647894" sldId="279"/>
        </pc:sldMkLst>
        <pc:spChg chg="add del">
          <ac:chgData name="Mimoune Djouallah" userId="ce0ac18a-44a8-4147-a229-2cb088c96a38" providerId="ADAL" clId="{58AB906D-DA73-46ED-B29C-3329AB57FEA9}" dt="2025-01-27T15:29:26.973" v="1325"/>
          <ac:spMkLst>
            <pc:docMk/>
            <pc:sldMk cId="294647894" sldId="279"/>
            <ac:spMk id="9" creationId="{53F29798-D584-4792-9B62-3F5F5C36D619}"/>
          </ac:spMkLst>
        </pc:spChg>
        <pc:picChg chg="add mod">
          <ac:chgData name="Mimoune Djouallah" userId="ce0ac18a-44a8-4147-a229-2cb088c96a38" providerId="ADAL" clId="{58AB906D-DA73-46ED-B29C-3329AB57FEA9}" dt="2025-01-27T15:32:40.803" v="1335" actId="14100"/>
          <ac:picMkLst>
            <pc:docMk/>
            <pc:sldMk cId="294647894" sldId="279"/>
            <ac:picMk id="4" creationId="{008C7E16-5344-50DD-709C-169208B4C9E0}"/>
          </ac:picMkLst>
        </pc:picChg>
      </pc:sldChg>
      <pc:sldChg chg="modSp mod ord">
        <pc:chgData name="Mimoune Djouallah" userId="ce0ac18a-44a8-4147-a229-2cb088c96a38" providerId="ADAL" clId="{58AB906D-DA73-46ED-B29C-3329AB57FEA9}" dt="2025-01-28T10:32:24.149" v="2331"/>
        <pc:sldMkLst>
          <pc:docMk/>
          <pc:sldMk cId="141812782" sldId="281"/>
        </pc:sldMkLst>
        <pc:spChg chg="mod">
          <ac:chgData name="Mimoune Djouallah" userId="ce0ac18a-44a8-4147-a229-2cb088c96a38" providerId="ADAL" clId="{58AB906D-DA73-46ED-B29C-3329AB57FEA9}" dt="2025-01-28T08:59:07.159" v="2186" actId="20577"/>
          <ac:spMkLst>
            <pc:docMk/>
            <pc:sldMk cId="141812782" sldId="281"/>
            <ac:spMk id="2" creationId="{1A2CCDB6-0BA1-28C5-BCB1-E3B5767D0821}"/>
          </ac:spMkLst>
        </pc:spChg>
      </pc:sldChg>
      <pc:sldChg chg="modSp">
        <pc:chgData name="Mimoune Djouallah" userId="ce0ac18a-44a8-4147-a229-2cb088c96a38" providerId="ADAL" clId="{58AB906D-DA73-46ED-B29C-3329AB57FEA9}" dt="2025-01-27T15:29:26.973" v="1325"/>
        <pc:sldMkLst>
          <pc:docMk/>
          <pc:sldMk cId="2621020032" sldId="282"/>
        </pc:sldMkLst>
        <pc:spChg chg="mod">
          <ac:chgData name="Mimoune Djouallah" userId="ce0ac18a-44a8-4147-a229-2cb088c96a38" providerId="ADAL" clId="{58AB906D-DA73-46ED-B29C-3329AB57FEA9}" dt="2025-01-27T15:29:26.973" v="1325"/>
          <ac:spMkLst>
            <pc:docMk/>
            <pc:sldMk cId="2621020032" sldId="282"/>
            <ac:spMk id="2" creationId="{827A7094-6012-3052-E4C8-8CF802B2ED3D}"/>
          </ac:spMkLst>
        </pc:spChg>
      </pc:sldChg>
      <pc:sldChg chg="del">
        <pc:chgData name="Mimoune Djouallah" userId="ce0ac18a-44a8-4147-a229-2cb088c96a38" providerId="ADAL" clId="{58AB906D-DA73-46ED-B29C-3329AB57FEA9}" dt="2025-01-17T09:14:05.768" v="33" actId="47"/>
        <pc:sldMkLst>
          <pc:docMk/>
          <pc:sldMk cId="1901851980" sldId="283"/>
        </pc:sldMkLst>
      </pc:sldChg>
      <pc:sldChg chg="modSp mod modAnim">
        <pc:chgData name="Mimoune Djouallah" userId="ce0ac18a-44a8-4147-a229-2cb088c96a38" providerId="ADAL" clId="{58AB906D-DA73-46ED-B29C-3329AB57FEA9}" dt="2025-01-27T16:33:29.351" v="1916" actId="14100"/>
        <pc:sldMkLst>
          <pc:docMk/>
          <pc:sldMk cId="209180802" sldId="285"/>
        </pc:sldMkLst>
        <pc:spChg chg="mod">
          <ac:chgData name="Mimoune Djouallah" userId="ce0ac18a-44a8-4147-a229-2cb088c96a38" providerId="ADAL" clId="{58AB906D-DA73-46ED-B29C-3329AB57FEA9}" dt="2025-01-27T16:33:29.351" v="1916" actId="14100"/>
          <ac:spMkLst>
            <pc:docMk/>
            <pc:sldMk cId="209180802" sldId="285"/>
            <ac:spMk id="83" creationId="{2FD36CF0-6BF0-DAF0-FC89-DAEADB4DEE20}"/>
          </ac:spMkLst>
        </pc:spChg>
      </pc:sldChg>
      <pc:sldChg chg="addSp delSp modSp new mod">
        <pc:chgData name="Mimoune Djouallah" userId="ce0ac18a-44a8-4147-a229-2cb088c96a38" providerId="ADAL" clId="{58AB906D-DA73-46ED-B29C-3329AB57FEA9}" dt="2025-01-27T15:29:26.973" v="1325"/>
        <pc:sldMkLst>
          <pc:docMk/>
          <pc:sldMk cId="4180473808" sldId="287"/>
        </pc:sldMkLst>
        <pc:spChg chg="mod">
          <ac:chgData name="Mimoune Djouallah" userId="ce0ac18a-44a8-4147-a229-2cb088c96a38" providerId="ADAL" clId="{58AB906D-DA73-46ED-B29C-3329AB57FEA9}" dt="2025-01-27T15:29:26.973" v="1325"/>
          <ac:spMkLst>
            <pc:docMk/>
            <pc:sldMk cId="4180473808" sldId="287"/>
            <ac:spMk id="2" creationId="{D8DE1D3E-0117-9D66-E476-BD83A8098886}"/>
          </ac:spMkLst>
        </pc:spChg>
        <pc:picChg chg="add mod">
          <ac:chgData name="Mimoune Djouallah" userId="ce0ac18a-44a8-4147-a229-2cb088c96a38" providerId="ADAL" clId="{58AB906D-DA73-46ED-B29C-3329AB57FEA9}" dt="2025-01-20T11:34:43.279" v="419" actId="1076"/>
          <ac:picMkLst>
            <pc:docMk/>
            <pc:sldMk cId="4180473808" sldId="287"/>
            <ac:picMk id="5" creationId="{02815A3B-1118-695E-1BCB-B3EE94F6E6D3}"/>
          </ac:picMkLst>
        </pc:picChg>
      </pc:sldChg>
      <pc:sldChg chg="addSp delSp modSp new mod">
        <pc:chgData name="Mimoune Djouallah" userId="ce0ac18a-44a8-4147-a229-2cb088c96a38" providerId="ADAL" clId="{58AB906D-DA73-46ED-B29C-3329AB57FEA9}" dt="2025-01-28T09:00:34.133" v="2213"/>
        <pc:sldMkLst>
          <pc:docMk/>
          <pc:sldMk cId="1222225315" sldId="288"/>
        </pc:sldMkLst>
        <pc:spChg chg="mod">
          <ac:chgData name="Mimoune Djouallah" userId="ce0ac18a-44a8-4147-a229-2cb088c96a38" providerId="ADAL" clId="{58AB906D-DA73-46ED-B29C-3329AB57FEA9}" dt="2025-01-28T09:00:34.133" v="2213"/>
          <ac:spMkLst>
            <pc:docMk/>
            <pc:sldMk cId="1222225315" sldId="288"/>
            <ac:spMk id="2" creationId="{9C64F6A6-3A74-9D7F-7775-3E6BB2FBA268}"/>
          </ac:spMkLst>
        </pc:spChg>
        <pc:spChg chg="add mod">
          <ac:chgData name="Mimoune Djouallah" userId="ce0ac18a-44a8-4147-a229-2cb088c96a38" providerId="ADAL" clId="{58AB906D-DA73-46ED-B29C-3329AB57FEA9}" dt="2025-01-27T15:35:28.733" v="1429" actId="20577"/>
          <ac:spMkLst>
            <pc:docMk/>
            <pc:sldMk cId="1222225315" sldId="288"/>
            <ac:spMk id="3" creationId="{654779EE-AC44-CD68-B700-13A635814DF4}"/>
          </ac:spMkLst>
        </pc:spChg>
      </pc:sldChg>
      <pc:sldChg chg="modSp new del mod">
        <pc:chgData name="Mimoune Djouallah" userId="ce0ac18a-44a8-4147-a229-2cb088c96a38" providerId="ADAL" clId="{58AB906D-DA73-46ED-B29C-3329AB57FEA9}" dt="2025-01-27T15:49:45.846" v="1709" actId="2696"/>
        <pc:sldMkLst>
          <pc:docMk/>
          <pc:sldMk cId="3260049105" sldId="289"/>
        </pc:sldMkLst>
        <pc:spChg chg="mod">
          <ac:chgData name="Mimoune Djouallah" userId="ce0ac18a-44a8-4147-a229-2cb088c96a38" providerId="ADAL" clId="{58AB906D-DA73-46ED-B29C-3329AB57FEA9}" dt="2025-01-27T15:29:26.973" v="1325"/>
          <ac:spMkLst>
            <pc:docMk/>
            <pc:sldMk cId="3260049105" sldId="289"/>
            <ac:spMk id="2" creationId="{FE160B4B-B836-0D69-CAF1-2CF89D21AD3F}"/>
          </ac:spMkLst>
        </pc:spChg>
      </pc:sldChg>
      <pc:sldChg chg="modSp new del mod">
        <pc:chgData name="Mimoune Djouallah" userId="ce0ac18a-44a8-4147-a229-2cb088c96a38" providerId="ADAL" clId="{58AB906D-DA73-46ED-B29C-3329AB57FEA9}" dt="2025-01-20T11:57:48.264" v="974" actId="2696"/>
        <pc:sldMkLst>
          <pc:docMk/>
          <pc:sldMk cId="1856702710" sldId="290"/>
        </pc:sldMkLst>
      </pc:sldChg>
      <pc:sldChg chg="modSp new mod">
        <pc:chgData name="Mimoune Djouallah" userId="ce0ac18a-44a8-4147-a229-2cb088c96a38" providerId="ADAL" clId="{58AB906D-DA73-46ED-B29C-3329AB57FEA9}" dt="2025-01-28T10:29:21.688" v="2329" actId="108"/>
        <pc:sldMkLst>
          <pc:docMk/>
          <pc:sldMk cId="1958462726" sldId="290"/>
        </pc:sldMkLst>
        <pc:spChg chg="mod">
          <ac:chgData name="Mimoune Djouallah" userId="ce0ac18a-44a8-4147-a229-2cb088c96a38" providerId="ADAL" clId="{58AB906D-DA73-46ED-B29C-3329AB57FEA9}" dt="2025-01-27T16:32:11.613" v="1910" actId="2711"/>
          <ac:spMkLst>
            <pc:docMk/>
            <pc:sldMk cId="1958462726" sldId="290"/>
            <ac:spMk id="2" creationId="{F0B2CC65-8C89-2A1E-6748-A24ECCDD5590}"/>
          </ac:spMkLst>
        </pc:spChg>
        <pc:spChg chg="mod">
          <ac:chgData name="Mimoune Djouallah" userId="ce0ac18a-44a8-4147-a229-2cb088c96a38" providerId="ADAL" clId="{58AB906D-DA73-46ED-B29C-3329AB57FEA9}" dt="2025-01-28T10:29:21.688" v="2329" actId="108"/>
          <ac:spMkLst>
            <pc:docMk/>
            <pc:sldMk cId="1958462726" sldId="290"/>
            <ac:spMk id="3" creationId="{00217514-900F-4576-6E29-D60CBBAA8142}"/>
          </ac:spMkLst>
        </pc:spChg>
      </pc:sldChg>
      <pc:sldChg chg="addSp modSp new mod setBg">
        <pc:chgData name="Mimoune Djouallah" userId="ce0ac18a-44a8-4147-a229-2cb088c96a38" providerId="ADAL" clId="{58AB906D-DA73-46ED-B29C-3329AB57FEA9}" dt="2025-01-24T14:19:04.923" v="1318" actId="26606"/>
        <pc:sldMkLst>
          <pc:docMk/>
          <pc:sldMk cId="1312610030" sldId="291"/>
        </pc:sldMkLst>
        <pc:picChg chg="add mod">
          <ac:chgData name="Mimoune Djouallah" userId="ce0ac18a-44a8-4147-a229-2cb088c96a38" providerId="ADAL" clId="{58AB906D-DA73-46ED-B29C-3329AB57FEA9}" dt="2025-01-24T14:19:04.923" v="1318" actId="26606"/>
          <ac:picMkLst>
            <pc:docMk/>
            <pc:sldMk cId="1312610030" sldId="291"/>
            <ac:picMk id="3" creationId="{594B1634-FA3F-5D2D-E50B-D1633D78D62E}"/>
          </ac:picMkLst>
        </pc:picChg>
      </pc:sldChg>
      <pc:sldChg chg="delSp modSp new mod ord">
        <pc:chgData name="Mimoune Djouallah" userId="ce0ac18a-44a8-4147-a229-2cb088c96a38" providerId="ADAL" clId="{58AB906D-DA73-46ED-B29C-3329AB57FEA9}" dt="2025-01-28T10:37:08.213" v="2357" actId="20577"/>
        <pc:sldMkLst>
          <pc:docMk/>
          <pc:sldMk cId="1991196053" sldId="292"/>
        </pc:sldMkLst>
        <pc:spChg chg="mod">
          <ac:chgData name="Mimoune Djouallah" userId="ce0ac18a-44a8-4147-a229-2cb088c96a38" providerId="ADAL" clId="{58AB906D-DA73-46ED-B29C-3329AB57FEA9}" dt="2025-01-28T10:37:08.213" v="2357" actId="20577"/>
          <ac:spMkLst>
            <pc:docMk/>
            <pc:sldMk cId="1991196053" sldId="292"/>
            <ac:spMk id="2" creationId="{513BFA5C-93F7-0F10-EC17-48B868FABE51}"/>
          </ac:spMkLst>
        </pc:spChg>
        <pc:spChg chg="del">
          <ac:chgData name="Mimoune Djouallah" userId="ce0ac18a-44a8-4147-a229-2cb088c96a38" providerId="ADAL" clId="{58AB906D-DA73-46ED-B29C-3329AB57FEA9}" dt="2025-01-27T15:50:59.560" v="1772" actId="478"/>
          <ac:spMkLst>
            <pc:docMk/>
            <pc:sldMk cId="1991196053" sldId="292"/>
            <ac:spMk id="3" creationId="{2C03CED6-8B33-5EC6-A311-3148E3006826}"/>
          </ac:spMkLst>
        </pc:spChg>
      </pc:sldChg>
      <pc:sldChg chg="addSp delSp modSp new mod setBg">
        <pc:chgData name="Mimoune Djouallah" userId="ce0ac18a-44a8-4147-a229-2cb088c96a38" providerId="ADAL" clId="{58AB906D-DA73-46ED-B29C-3329AB57FEA9}" dt="2025-01-28T09:03:59.034" v="2220" actId="26606"/>
        <pc:sldMkLst>
          <pc:docMk/>
          <pc:sldMk cId="138985535" sldId="293"/>
        </pc:sldMkLst>
        <pc:spChg chg="del mod">
          <ac:chgData name="Mimoune Djouallah" userId="ce0ac18a-44a8-4147-a229-2cb088c96a38" providerId="ADAL" clId="{58AB906D-DA73-46ED-B29C-3329AB57FEA9}" dt="2025-01-28T09:03:56.479" v="2219" actId="478"/>
          <ac:spMkLst>
            <pc:docMk/>
            <pc:sldMk cId="138985535" sldId="293"/>
            <ac:spMk id="2" creationId="{AB49CB36-2754-8898-3512-02C7FC592341}"/>
          </ac:spMkLst>
        </pc:spChg>
        <pc:spChg chg="del">
          <ac:chgData name="Mimoune Djouallah" userId="ce0ac18a-44a8-4147-a229-2cb088c96a38" providerId="ADAL" clId="{58AB906D-DA73-46ED-B29C-3329AB57FEA9}" dt="2025-01-28T09:03:49.084" v="2217" actId="478"/>
          <ac:spMkLst>
            <pc:docMk/>
            <pc:sldMk cId="138985535" sldId="293"/>
            <ac:spMk id="3" creationId="{11C5634A-7725-BC7B-7043-849063F0DEBE}"/>
          </ac:spMkLst>
        </pc:spChg>
        <pc:picChg chg="add mod">
          <ac:chgData name="Mimoune Djouallah" userId="ce0ac18a-44a8-4147-a229-2cb088c96a38" providerId="ADAL" clId="{58AB906D-DA73-46ED-B29C-3329AB57FEA9}" dt="2025-01-28T09:03:59.034" v="2220" actId="26606"/>
          <ac:picMkLst>
            <pc:docMk/>
            <pc:sldMk cId="138985535" sldId="293"/>
            <ac:picMk id="5" creationId="{F9AFF9D8-E11C-72D1-47BA-553768E291DE}"/>
          </ac:picMkLst>
        </pc:picChg>
      </pc:sldChg>
      <pc:sldChg chg="addSp delSp modSp new mod setBg">
        <pc:chgData name="Mimoune Djouallah" userId="ce0ac18a-44a8-4147-a229-2cb088c96a38" providerId="ADAL" clId="{58AB906D-DA73-46ED-B29C-3329AB57FEA9}" dt="2025-01-28T10:25:08.047" v="2232" actId="27614"/>
        <pc:sldMkLst>
          <pc:docMk/>
          <pc:sldMk cId="2893520947" sldId="294"/>
        </pc:sldMkLst>
        <pc:spChg chg="del mod">
          <ac:chgData name="Mimoune Djouallah" userId="ce0ac18a-44a8-4147-a229-2cb088c96a38" providerId="ADAL" clId="{58AB906D-DA73-46ED-B29C-3329AB57FEA9}" dt="2025-01-28T10:19:07.086" v="2227" actId="478"/>
          <ac:spMkLst>
            <pc:docMk/>
            <pc:sldMk cId="2893520947" sldId="294"/>
            <ac:spMk id="2" creationId="{454F8BE7-83AA-11B0-73D3-6BC710362AE0}"/>
          </ac:spMkLst>
        </pc:spChg>
        <pc:spChg chg="del mod">
          <ac:chgData name="Mimoune Djouallah" userId="ce0ac18a-44a8-4147-a229-2cb088c96a38" providerId="ADAL" clId="{58AB906D-DA73-46ED-B29C-3329AB57FEA9}" dt="2025-01-28T10:19:13.530" v="2229" actId="478"/>
          <ac:spMkLst>
            <pc:docMk/>
            <pc:sldMk cId="2893520947" sldId="294"/>
            <ac:spMk id="3" creationId="{02FB0C24-DBD5-0F6F-AA15-7E7FDCBC20DF}"/>
          </ac:spMkLst>
        </pc:spChg>
        <pc:spChg chg="add">
          <ac:chgData name="Mimoune Djouallah" userId="ce0ac18a-44a8-4147-a229-2cb088c96a38" providerId="ADAL" clId="{58AB906D-DA73-46ED-B29C-3329AB57FEA9}" dt="2025-01-28T10:19:54.848" v="2231" actId="26606"/>
          <ac:spMkLst>
            <pc:docMk/>
            <pc:sldMk cId="2893520947" sldId="294"/>
            <ac:spMk id="10" creationId="{42A4FC2C-047E-45A5-965D-8E1E3BF09BC6}"/>
          </ac:spMkLst>
        </pc:spChg>
        <pc:picChg chg="add mod">
          <ac:chgData name="Mimoune Djouallah" userId="ce0ac18a-44a8-4147-a229-2cb088c96a38" providerId="ADAL" clId="{58AB906D-DA73-46ED-B29C-3329AB57FEA9}" dt="2025-01-28T10:25:08.047" v="2232" actId="27614"/>
          <ac:picMkLst>
            <pc:docMk/>
            <pc:sldMk cId="2893520947" sldId="294"/>
            <ac:picMk id="5" creationId="{CB5C3AB1-96E6-104C-225C-D1FC30D7ECA6}"/>
          </ac:picMkLst>
        </pc:picChg>
      </pc:sldChg>
      <pc:sldChg chg="addSp delSp modSp new mod setBg">
        <pc:chgData name="Mimoune Djouallah" userId="ce0ac18a-44a8-4147-a229-2cb088c96a38" providerId="ADAL" clId="{58AB906D-DA73-46ED-B29C-3329AB57FEA9}" dt="2025-01-28T10:46:47.142" v="2363" actId="14100"/>
        <pc:sldMkLst>
          <pc:docMk/>
          <pc:sldMk cId="3056424552" sldId="295"/>
        </pc:sldMkLst>
        <pc:spChg chg="del">
          <ac:chgData name="Mimoune Djouallah" userId="ce0ac18a-44a8-4147-a229-2cb088c96a38" providerId="ADAL" clId="{58AB906D-DA73-46ED-B29C-3329AB57FEA9}" dt="2025-01-28T10:45:27.225" v="2359" actId="478"/>
          <ac:spMkLst>
            <pc:docMk/>
            <pc:sldMk cId="3056424552" sldId="295"/>
            <ac:spMk id="2" creationId="{9002B69C-144C-6EBE-26F3-E2D5A6E9277C}"/>
          </ac:spMkLst>
        </pc:spChg>
        <pc:spChg chg="del">
          <ac:chgData name="Mimoune Djouallah" userId="ce0ac18a-44a8-4147-a229-2cb088c96a38" providerId="ADAL" clId="{58AB906D-DA73-46ED-B29C-3329AB57FEA9}" dt="2025-01-28T10:45:30.528" v="2360" actId="478"/>
          <ac:spMkLst>
            <pc:docMk/>
            <pc:sldMk cId="3056424552" sldId="295"/>
            <ac:spMk id="3" creationId="{DB891BAB-C83A-69D4-23F2-E8848C607839}"/>
          </ac:spMkLst>
        </pc:spChg>
        <pc:picChg chg="add mod">
          <ac:chgData name="Mimoune Djouallah" userId="ce0ac18a-44a8-4147-a229-2cb088c96a38" providerId="ADAL" clId="{58AB906D-DA73-46ED-B29C-3329AB57FEA9}" dt="2025-01-28T10:46:47.142" v="2363" actId="14100"/>
          <ac:picMkLst>
            <pc:docMk/>
            <pc:sldMk cId="3056424552" sldId="295"/>
            <ac:picMk id="5" creationId="{80126182-E907-BDFC-1C46-8C7FCDEE5C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7D566D-9FF4-4FB5-A301-9131F0AA114A}" type="datetimeFigureOut">
              <a:rPr lang="en-AU" smtClean="0"/>
              <a:t>28/01/2025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549B3-4E83-4896-BB33-544BCF475B41}" type="slidenum">
              <a:rPr lang="en-AU" smtClean="0"/>
              <a:t>‹#›</a:t>
            </a:fld>
            <a:endParaRPr lang="en-AU"/>
          </a:p>
        </p:txBody>
      </p:sp>
    </p:spTree>
    <p:extLst>
      <p:ext uri="{BB962C8B-B14F-4D97-AF65-F5344CB8AC3E}">
        <p14:creationId xmlns:p14="http://schemas.microsoft.com/office/powerpoint/2010/main" val="3301559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EA549B3-4E83-4896-BB33-544BCF475B41}" type="slidenum">
              <a:rPr lang="en-AU" smtClean="0"/>
              <a:t>24</a:t>
            </a:fld>
            <a:endParaRPr lang="en-AU"/>
          </a:p>
        </p:txBody>
      </p:sp>
    </p:spTree>
    <p:extLst>
      <p:ext uri="{BB962C8B-B14F-4D97-AF65-F5344CB8AC3E}">
        <p14:creationId xmlns:p14="http://schemas.microsoft.com/office/powerpoint/2010/main" val="386482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63647-C951-CA65-0DDC-0C78E3F344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1212753-8F6C-EB4D-46F3-7B0A1820E6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AE5E560-E7AF-E0C8-BFC0-89A1EFA172AF}"/>
              </a:ext>
            </a:extLst>
          </p:cNvPr>
          <p:cNvSpPr>
            <a:spLocks noGrp="1"/>
          </p:cNvSpPr>
          <p:nvPr>
            <p:ph type="dt" sz="half" idx="10"/>
          </p:nvPr>
        </p:nvSpPr>
        <p:spPr/>
        <p:txBody>
          <a:bodyPr/>
          <a:lstStyle/>
          <a:p>
            <a:fld id="{66F21EBA-8FFA-425C-9C12-DB1869D4780E}" type="datetimeFigureOut">
              <a:rPr lang="en-AU" smtClean="0"/>
              <a:t>28/01/2025</a:t>
            </a:fld>
            <a:endParaRPr lang="en-AU"/>
          </a:p>
        </p:txBody>
      </p:sp>
      <p:sp>
        <p:nvSpPr>
          <p:cNvPr id="5" name="Footer Placeholder 4">
            <a:extLst>
              <a:ext uri="{FF2B5EF4-FFF2-40B4-BE49-F238E27FC236}">
                <a16:creationId xmlns:a16="http://schemas.microsoft.com/office/drawing/2014/main" id="{D575C4C6-4EEF-BA4F-093E-D382AC1411C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F7AF23F-0136-15B3-E901-AE0AE6F7795B}"/>
              </a:ext>
            </a:extLst>
          </p:cNvPr>
          <p:cNvSpPr>
            <a:spLocks noGrp="1"/>
          </p:cNvSpPr>
          <p:nvPr>
            <p:ph type="sldNum" sz="quarter" idx="12"/>
          </p:nvPr>
        </p:nvSpPr>
        <p:spPr/>
        <p:txBody>
          <a:bodyPr/>
          <a:lstStyle/>
          <a:p>
            <a:fld id="{58AC3207-8E9E-4B6F-B3F4-0D7899A8784E}" type="slidenum">
              <a:rPr lang="en-AU" smtClean="0"/>
              <a:t>‹#›</a:t>
            </a:fld>
            <a:endParaRPr lang="en-AU"/>
          </a:p>
        </p:txBody>
      </p:sp>
    </p:spTree>
    <p:extLst>
      <p:ext uri="{BB962C8B-B14F-4D97-AF65-F5344CB8AC3E}">
        <p14:creationId xmlns:p14="http://schemas.microsoft.com/office/powerpoint/2010/main" val="3275259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37B92-E3E1-88EE-22BB-C0A30F79C37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09B4B89-6D56-7097-A02A-CAC242A70F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21EB657-1E44-A1C4-A9F8-FFB45D607A66}"/>
              </a:ext>
            </a:extLst>
          </p:cNvPr>
          <p:cNvSpPr>
            <a:spLocks noGrp="1"/>
          </p:cNvSpPr>
          <p:nvPr>
            <p:ph type="dt" sz="half" idx="10"/>
          </p:nvPr>
        </p:nvSpPr>
        <p:spPr/>
        <p:txBody>
          <a:bodyPr/>
          <a:lstStyle/>
          <a:p>
            <a:fld id="{66F21EBA-8FFA-425C-9C12-DB1869D4780E}" type="datetimeFigureOut">
              <a:rPr lang="en-AU" smtClean="0"/>
              <a:t>28/01/2025</a:t>
            </a:fld>
            <a:endParaRPr lang="en-AU"/>
          </a:p>
        </p:txBody>
      </p:sp>
      <p:sp>
        <p:nvSpPr>
          <p:cNvPr id="5" name="Footer Placeholder 4">
            <a:extLst>
              <a:ext uri="{FF2B5EF4-FFF2-40B4-BE49-F238E27FC236}">
                <a16:creationId xmlns:a16="http://schemas.microsoft.com/office/drawing/2014/main" id="{8FD159A8-7795-008D-785D-A2328513F71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C219697-4B78-391B-2BA7-849740DDB9DD}"/>
              </a:ext>
            </a:extLst>
          </p:cNvPr>
          <p:cNvSpPr>
            <a:spLocks noGrp="1"/>
          </p:cNvSpPr>
          <p:nvPr>
            <p:ph type="sldNum" sz="quarter" idx="12"/>
          </p:nvPr>
        </p:nvSpPr>
        <p:spPr/>
        <p:txBody>
          <a:bodyPr/>
          <a:lstStyle/>
          <a:p>
            <a:fld id="{58AC3207-8E9E-4B6F-B3F4-0D7899A8784E}" type="slidenum">
              <a:rPr lang="en-AU" smtClean="0"/>
              <a:t>‹#›</a:t>
            </a:fld>
            <a:endParaRPr lang="en-AU"/>
          </a:p>
        </p:txBody>
      </p:sp>
    </p:spTree>
    <p:extLst>
      <p:ext uri="{BB962C8B-B14F-4D97-AF65-F5344CB8AC3E}">
        <p14:creationId xmlns:p14="http://schemas.microsoft.com/office/powerpoint/2010/main" val="116720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132212-DCE5-5341-56CB-C4EAE583B1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3729D363-991E-63A7-405B-35476753C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255BBA2-88B8-6153-21AB-C69FA91232FC}"/>
              </a:ext>
            </a:extLst>
          </p:cNvPr>
          <p:cNvSpPr>
            <a:spLocks noGrp="1"/>
          </p:cNvSpPr>
          <p:nvPr>
            <p:ph type="dt" sz="half" idx="10"/>
          </p:nvPr>
        </p:nvSpPr>
        <p:spPr/>
        <p:txBody>
          <a:bodyPr/>
          <a:lstStyle/>
          <a:p>
            <a:fld id="{66F21EBA-8FFA-425C-9C12-DB1869D4780E}" type="datetimeFigureOut">
              <a:rPr lang="en-AU" smtClean="0"/>
              <a:t>28/01/2025</a:t>
            </a:fld>
            <a:endParaRPr lang="en-AU"/>
          </a:p>
        </p:txBody>
      </p:sp>
      <p:sp>
        <p:nvSpPr>
          <p:cNvPr id="5" name="Footer Placeholder 4">
            <a:extLst>
              <a:ext uri="{FF2B5EF4-FFF2-40B4-BE49-F238E27FC236}">
                <a16:creationId xmlns:a16="http://schemas.microsoft.com/office/drawing/2014/main" id="{A85413BA-3444-8F1D-6F42-11E5FB431BC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C373092-9C7D-8651-F3F7-93CFD0F6467B}"/>
              </a:ext>
            </a:extLst>
          </p:cNvPr>
          <p:cNvSpPr>
            <a:spLocks noGrp="1"/>
          </p:cNvSpPr>
          <p:nvPr>
            <p:ph type="sldNum" sz="quarter" idx="12"/>
          </p:nvPr>
        </p:nvSpPr>
        <p:spPr/>
        <p:txBody>
          <a:bodyPr/>
          <a:lstStyle/>
          <a:p>
            <a:fld id="{58AC3207-8E9E-4B6F-B3F4-0D7899A8784E}" type="slidenum">
              <a:rPr lang="en-AU" smtClean="0"/>
              <a:t>‹#›</a:t>
            </a:fld>
            <a:endParaRPr lang="en-AU"/>
          </a:p>
        </p:txBody>
      </p:sp>
    </p:spTree>
    <p:extLst>
      <p:ext uri="{BB962C8B-B14F-4D97-AF65-F5344CB8AC3E}">
        <p14:creationId xmlns:p14="http://schemas.microsoft.com/office/powerpoint/2010/main" val="2474064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B11E-A9D8-624C-88AD-85C4AC4F348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4F8FB8A-2C02-15DF-04BF-21A54DE95E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9E656DA-252B-108D-7099-06CA9783D7AF}"/>
              </a:ext>
            </a:extLst>
          </p:cNvPr>
          <p:cNvSpPr>
            <a:spLocks noGrp="1"/>
          </p:cNvSpPr>
          <p:nvPr>
            <p:ph type="dt" sz="half" idx="10"/>
          </p:nvPr>
        </p:nvSpPr>
        <p:spPr/>
        <p:txBody>
          <a:bodyPr/>
          <a:lstStyle/>
          <a:p>
            <a:fld id="{66F21EBA-8FFA-425C-9C12-DB1869D4780E}" type="datetimeFigureOut">
              <a:rPr lang="en-AU" smtClean="0"/>
              <a:t>28/01/2025</a:t>
            </a:fld>
            <a:endParaRPr lang="en-AU"/>
          </a:p>
        </p:txBody>
      </p:sp>
      <p:sp>
        <p:nvSpPr>
          <p:cNvPr id="5" name="Footer Placeholder 4">
            <a:extLst>
              <a:ext uri="{FF2B5EF4-FFF2-40B4-BE49-F238E27FC236}">
                <a16:creationId xmlns:a16="http://schemas.microsoft.com/office/drawing/2014/main" id="{C9DE6BD1-DA0E-626D-F1BC-F9EE357C977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E5D5E8F-AF7B-B5DB-01FA-C908363BDABD}"/>
              </a:ext>
            </a:extLst>
          </p:cNvPr>
          <p:cNvSpPr>
            <a:spLocks noGrp="1"/>
          </p:cNvSpPr>
          <p:nvPr>
            <p:ph type="sldNum" sz="quarter" idx="12"/>
          </p:nvPr>
        </p:nvSpPr>
        <p:spPr/>
        <p:txBody>
          <a:bodyPr/>
          <a:lstStyle/>
          <a:p>
            <a:fld id="{58AC3207-8E9E-4B6F-B3F4-0D7899A8784E}" type="slidenum">
              <a:rPr lang="en-AU" smtClean="0"/>
              <a:t>‹#›</a:t>
            </a:fld>
            <a:endParaRPr lang="en-AU"/>
          </a:p>
        </p:txBody>
      </p:sp>
    </p:spTree>
    <p:extLst>
      <p:ext uri="{BB962C8B-B14F-4D97-AF65-F5344CB8AC3E}">
        <p14:creationId xmlns:p14="http://schemas.microsoft.com/office/powerpoint/2010/main" val="1804152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1CEDC-96BE-223F-DF23-E69EBCF9C0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6B19415-6785-AA19-4327-5179B388DC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65C800-0D3F-8A60-6DE2-68D017FE696E}"/>
              </a:ext>
            </a:extLst>
          </p:cNvPr>
          <p:cNvSpPr>
            <a:spLocks noGrp="1"/>
          </p:cNvSpPr>
          <p:nvPr>
            <p:ph type="dt" sz="half" idx="10"/>
          </p:nvPr>
        </p:nvSpPr>
        <p:spPr/>
        <p:txBody>
          <a:bodyPr/>
          <a:lstStyle/>
          <a:p>
            <a:fld id="{66F21EBA-8FFA-425C-9C12-DB1869D4780E}" type="datetimeFigureOut">
              <a:rPr lang="en-AU" smtClean="0"/>
              <a:t>28/01/2025</a:t>
            </a:fld>
            <a:endParaRPr lang="en-AU"/>
          </a:p>
        </p:txBody>
      </p:sp>
      <p:sp>
        <p:nvSpPr>
          <p:cNvPr id="5" name="Footer Placeholder 4">
            <a:extLst>
              <a:ext uri="{FF2B5EF4-FFF2-40B4-BE49-F238E27FC236}">
                <a16:creationId xmlns:a16="http://schemas.microsoft.com/office/drawing/2014/main" id="{3805F885-FBCC-BCC6-0C59-73FAAB9CED8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AFEA3F0-9350-1AA0-198C-4C63A784E3D8}"/>
              </a:ext>
            </a:extLst>
          </p:cNvPr>
          <p:cNvSpPr>
            <a:spLocks noGrp="1"/>
          </p:cNvSpPr>
          <p:nvPr>
            <p:ph type="sldNum" sz="quarter" idx="12"/>
          </p:nvPr>
        </p:nvSpPr>
        <p:spPr/>
        <p:txBody>
          <a:bodyPr/>
          <a:lstStyle/>
          <a:p>
            <a:fld id="{58AC3207-8E9E-4B6F-B3F4-0D7899A8784E}" type="slidenum">
              <a:rPr lang="en-AU" smtClean="0"/>
              <a:t>‹#›</a:t>
            </a:fld>
            <a:endParaRPr lang="en-AU"/>
          </a:p>
        </p:txBody>
      </p:sp>
    </p:spTree>
    <p:extLst>
      <p:ext uri="{BB962C8B-B14F-4D97-AF65-F5344CB8AC3E}">
        <p14:creationId xmlns:p14="http://schemas.microsoft.com/office/powerpoint/2010/main" val="1425748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0DD5D-714E-06DA-DD35-5E16A56684D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55C4C58-BA6B-BB0A-C045-6C31DC756F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D8F3438-A3F5-CF89-B19B-AB94CABC5B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C1F0B4F-2C46-4427-8038-3BC68979B717}"/>
              </a:ext>
            </a:extLst>
          </p:cNvPr>
          <p:cNvSpPr>
            <a:spLocks noGrp="1"/>
          </p:cNvSpPr>
          <p:nvPr>
            <p:ph type="dt" sz="half" idx="10"/>
          </p:nvPr>
        </p:nvSpPr>
        <p:spPr/>
        <p:txBody>
          <a:bodyPr/>
          <a:lstStyle/>
          <a:p>
            <a:fld id="{66F21EBA-8FFA-425C-9C12-DB1869D4780E}" type="datetimeFigureOut">
              <a:rPr lang="en-AU" smtClean="0"/>
              <a:t>28/01/2025</a:t>
            </a:fld>
            <a:endParaRPr lang="en-AU"/>
          </a:p>
        </p:txBody>
      </p:sp>
      <p:sp>
        <p:nvSpPr>
          <p:cNvPr id="6" name="Footer Placeholder 5">
            <a:extLst>
              <a:ext uri="{FF2B5EF4-FFF2-40B4-BE49-F238E27FC236}">
                <a16:creationId xmlns:a16="http://schemas.microsoft.com/office/drawing/2014/main" id="{65452764-DEEE-B19F-456C-880B372B83E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AAF7F9A-995E-9FDD-A246-6FE2370C6467}"/>
              </a:ext>
            </a:extLst>
          </p:cNvPr>
          <p:cNvSpPr>
            <a:spLocks noGrp="1"/>
          </p:cNvSpPr>
          <p:nvPr>
            <p:ph type="sldNum" sz="quarter" idx="12"/>
          </p:nvPr>
        </p:nvSpPr>
        <p:spPr/>
        <p:txBody>
          <a:bodyPr/>
          <a:lstStyle/>
          <a:p>
            <a:fld id="{58AC3207-8E9E-4B6F-B3F4-0D7899A8784E}" type="slidenum">
              <a:rPr lang="en-AU" smtClean="0"/>
              <a:t>‹#›</a:t>
            </a:fld>
            <a:endParaRPr lang="en-AU"/>
          </a:p>
        </p:txBody>
      </p:sp>
    </p:spTree>
    <p:extLst>
      <p:ext uri="{BB962C8B-B14F-4D97-AF65-F5344CB8AC3E}">
        <p14:creationId xmlns:p14="http://schemas.microsoft.com/office/powerpoint/2010/main" val="124395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96E5A-E6F7-8054-2A96-0A09B8F9F896}"/>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C909506-808A-FD93-7679-68365D5EC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B10FF8-CC2B-CBE3-9D22-47273CC9C5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1D322D9-9FD3-4C50-C2AC-E4F70304E6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A28825-09A2-3BF3-88BA-F1F924639D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26B268D-AE82-CEEF-29DF-658FFF749890}"/>
              </a:ext>
            </a:extLst>
          </p:cNvPr>
          <p:cNvSpPr>
            <a:spLocks noGrp="1"/>
          </p:cNvSpPr>
          <p:nvPr>
            <p:ph type="dt" sz="half" idx="10"/>
          </p:nvPr>
        </p:nvSpPr>
        <p:spPr/>
        <p:txBody>
          <a:bodyPr/>
          <a:lstStyle/>
          <a:p>
            <a:fld id="{66F21EBA-8FFA-425C-9C12-DB1869D4780E}" type="datetimeFigureOut">
              <a:rPr lang="en-AU" smtClean="0"/>
              <a:t>28/01/2025</a:t>
            </a:fld>
            <a:endParaRPr lang="en-AU"/>
          </a:p>
        </p:txBody>
      </p:sp>
      <p:sp>
        <p:nvSpPr>
          <p:cNvPr id="8" name="Footer Placeholder 7">
            <a:extLst>
              <a:ext uri="{FF2B5EF4-FFF2-40B4-BE49-F238E27FC236}">
                <a16:creationId xmlns:a16="http://schemas.microsoft.com/office/drawing/2014/main" id="{E2170D5C-3502-1DF3-1455-E1B1A3209701}"/>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255C114-2AEF-197C-5C03-FDA7ABEC4537}"/>
              </a:ext>
            </a:extLst>
          </p:cNvPr>
          <p:cNvSpPr>
            <a:spLocks noGrp="1"/>
          </p:cNvSpPr>
          <p:nvPr>
            <p:ph type="sldNum" sz="quarter" idx="12"/>
          </p:nvPr>
        </p:nvSpPr>
        <p:spPr/>
        <p:txBody>
          <a:bodyPr/>
          <a:lstStyle/>
          <a:p>
            <a:fld id="{58AC3207-8E9E-4B6F-B3F4-0D7899A8784E}" type="slidenum">
              <a:rPr lang="en-AU" smtClean="0"/>
              <a:t>‹#›</a:t>
            </a:fld>
            <a:endParaRPr lang="en-AU"/>
          </a:p>
        </p:txBody>
      </p:sp>
    </p:spTree>
    <p:extLst>
      <p:ext uri="{BB962C8B-B14F-4D97-AF65-F5344CB8AC3E}">
        <p14:creationId xmlns:p14="http://schemas.microsoft.com/office/powerpoint/2010/main" val="4061263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0413-87E0-8F98-5AD1-0E8B8454BE5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70D7840-1244-02EA-CC5F-10CB7FB167E9}"/>
              </a:ext>
            </a:extLst>
          </p:cNvPr>
          <p:cNvSpPr>
            <a:spLocks noGrp="1"/>
          </p:cNvSpPr>
          <p:nvPr>
            <p:ph type="dt" sz="half" idx="10"/>
          </p:nvPr>
        </p:nvSpPr>
        <p:spPr/>
        <p:txBody>
          <a:bodyPr/>
          <a:lstStyle/>
          <a:p>
            <a:fld id="{66F21EBA-8FFA-425C-9C12-DB1869D4780E}" type="datetimeFigureOut">
              <a:rPr lang="en-AU" smtClean="0"/>
              <a:t>28/01/2025</a:t>
            </a:fld>
            <a:endParaRPr lang="en-AU"/>
          </a:p>
        </p:txBody>
      </p:sp>
      <p:sp>
        <p:nvSpPr>
          <p:cNvPr id="4" name="Footer Placeholder 3">
            <a:extLst>
              <a:ext uri="{FF2B5EF4-FFF2-40B4-BE49-F238E27FC236}">
                <a16:creationId xmlns:a16="http://schemas.microsoft.com/office/drawing/2014/main" id="{F2D8D66A-3C1B-64FE-EC92-BDF213E1385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991E10A-1697-E36A-B9FD-DE5373A4C10D}"/>
              </a:ext>
            </a:extLst>
          </p:cNvPr>
          <p:cNvSpPr>
            <a:spLocks noGrp="1"/>
          </p:cNvSpPr>
          <p:nvPr>
            <p:ph type="sldNum" sz="quarter" idx="12"/>
          </p:nvPr>
        </p:nvSpPr>
        <p:spPr/>
        <p:txBody>
          <a:bodyPr/>
          <a:lstStyle/>
          <a:p>
            <a:fld id="{58AC3207-8E9E-4B6F-B3F4-0D7899A8784E}" type="slidenum">
              <a:rPr lang="en-AU" smtClean="0"/>
              <a:t>‹#›</a:t>
            </a:fld>
            <a:endParaRPr lang="en-AU"/>
          </a:p>
        </p:txBody>
      </p:sp>
    </p:spTree>
    <p:extLst>
      <p:ext uri="{BB962C8B-B14F-4D97-AF65-F5344CB8AC3E}">
        <p14:creationId xmlns:p14="http://schemas.microsoft.com/office/powerpoint/2010/main" val="4205342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747F00-A16F-2D96-DC17-97AC3E2F7194}"/>
              </a:ext>
            </a:extLst>
          </p:cNvPr>
          <p:cNvSpPr>
            <a:spLocks noGrp="1"/>
          </p:cNvSpPr>
          <p:nvPr>
            <p:ph type="dt" sz="half" idx="10"/>
          </p:nvPr>
        </p:nvSpPr>
        <p:spPr/>
        <p:txBody>
          <a:bodyPr/>
          <a:lstStyle/>
          <a:p>
            <a:fld id="{66F21EBA-8FFA-425C-9C12-DB1869D4780E}" type="datetimeFigureOut">
              <a:rPr lang="en-AU" smtClean="0"/>
              <a:t>28/01/2025</a:t>
            </a:fld>
            <a:endParaRPr lang="en-AU"/>
          </a:p>
        </p:txBody>
      </p:sp>
      <p:sp>
        <p:nvSpPr>
          <p:cNvPr id="3" name="Footer Placeholder 2">
            <a:extLst>
              <a:ext uri="{FF2B5EF4-FFF2-40B4-BE49-F238E27FC236}">
                <a16:creationId xmlns:a16="http://schemas.microsoft.com/office/drawing/2014/main" id="{43DD7549-DE55-50D4-B89F-3317529ED4F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0B8AEC0-CDA3-D5BF-19CB-E3E2C264C2C3}"/>
              </a:ext>
            </a:extLst>
          </p:cNvPr>
          <p:cNvSpPr>
            <a:spLocks noGrp="1"/>
          </p:cNvSpPr>
          <p:nvPr>
            <p:ph type="sldNum" sz="quarter" idx="12"/>
          </p:nvPr>
        </p:nvSpPr>
        <p:spPr/>
        <p:txBody>
          <a:bodyPr/>
          <a:lstStyle/>
          <a:p>
            <a:fld id="{58AC3207-8E9E-4B6F-B3F4-0D7899A8784E}" type="slidenum">
              <a:rPr lang="en-AU" smtClean="0"/>
              <a:t>‹#›</a:t>
            </a:fld>
            <a:endParaRPr lang="en-AU"/>
          </a:p>
        </p:txBody>
      </p:sp>
    </p:spTree>
    <p:extLst>
      <p:ext uri="{BB962C8B-B14F-4D97-AF65-F5344CB8AC3E}">
        <p14:creationId xmlns:p14="http://schemas.microsoft.com/office/powerpoint/2010/main" val="3515016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DF3B-3E5E-E219-C348-A3166D0E2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8BFB587-4689-F726-4BFD-2206429DE3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894AB88-3EBF-122C-E899-8D4FA345FD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442CBC-F693-595F-7AC4-F4ECA8CE2271}"/>
              </a:ext>
            </a:extLst>
          </p:cNvPr>
          <p:cNvSpPr>
            <a:spLocks noGrp="1"/>
          </p:cNvSpPr>
          <p:nvPr>
            <p:ph type="dt" sz="half" idx="10"/>
          </p:nvPr>
        </p:nvSpPr>
        <p:spPr/>
        <p:txBody>
          <a:bodyPr/>
          <a:lstStyle/>
          <a:p>
            <a:fld id="{66F21EBA-8FFA-425C-9C12-DB1869D4780E}" type="datetimeFigureOut">
              <a:rPr lang="en-AU" smtClean="0"/>
              <a:t>28/01/2025</a:t>
            </a:fld>
            <a:endParaRPr lang="en-AU"/>
          </a:p>
        </p:txBody>
      </p:sp>
      <p:sp>
        <p:nvSpPr>
          <p:cNvPr id="6" name="Footer Placeholder 5">
            <a:extLst>
              <a:ext uri="{FF2B5EF4-FFF2-40B4-BE49-F238E27FC236}">
                <a16:creationId xmlns:a16="http://schemas.microsoft.com/office/drawing/2014/main" id="{F3A1E901-4547-E266-4BD8-56024CD9724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BAF26F-2677-6953-5666-0EBC341FDE4E}"/>
              </a:ext>
            </a:extLst>
          </p:cNvPr>
          <p:cNvSpPr>
            <a:spLocks noGrp="1"/>
          </p:cNvSpPr>
          <p:nvPr>
            <p:ph type="sldNum" sz="quarter" idx="12"/>
          </p:nvPr>
        </p:nvSpPr>
        <p:spPr/>
        <p:txBody>
          <a:bodyPr/>
          <a:lstStyle/>
          <a:p>
            <a:fld id="{58AC3207-8E9E-4B6F-B3F4-0D7899A8784E}" type="slidenum">
              <a:rPr lang="en-AU" smtClean="0"/>
              <a:t>‹#›</a:t>
            </a:fld>
            <a:endParaRPr lang="en-AU"/>
          </a:p>
        </p:txBody>
      </p:sp>
    </p:spTree>
    <p:extLst>
      <p:ext uri="{BB962C8B-B14F-4D97-AF65-F5344CB8AC3E}">
        <p14:creationId xmlns:p14="http://schemas.microsoft.com/office/powerpoint/2010/main" val="458448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444B1-84B7-E0E8-2C05-5F68415371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482CF63F-0EB2-E3E8-86AB-768A38186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7E9FD35-7E24-4AB7-135C-39547D56B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41C1BA-D62F-DF77-F457-C94ABF0A4E0C}"/>
              </a:ext>
            </a:extLst>
          </p:cNvPr>
          <p:cNvSpPr>
            <a:spLocks noGrp="1"/>
          </p:cNvSpPr>
          <p:nvPr>
            <p:ph type="dt" sz="half" idx="10"/>
          </p:nvPr>
        </p:nvSpPr>
        <p:spPr/>
        <p:txBody>
          <a:bodyPr/>
          <a:lstStyle/>
          <a:p>
            <a:fld id="{66F21EBA-8FFA-425C-9C12-DB1869D4780E}" type="datetimeFigureOut">
              <a:rPr lang="en-AU" smtClean="0"/>
              <a:t>28/01/2025</a:t>
            </a:fld>
            <a:endParaRPr lang="en-AU"/>
          </a:p>
        </p:txBody>
      </p:sp>
      <p:sp>
        <p:nvSpPr>
          <p:cNvPr id="6" name="Footer Placeholder 5">
            <a:extLst>
              <a:ext uri="{FF2B5EF4-FFF2-40B4-BE49-F238E27FC236}">
                <a16:creationId xmlns:a16="http://schemas.microsoft.com/office/drawing/2014/main" id="{5E08EB65-BEC0-9E50-7243-1DC06E06E8B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AD522AC-4733-5195-A309-F9620BC1D857}"/>
              </a:ext>
            </a:extLst>
          </p:cNvPr>
          <p:cNvSpPr>
            <a:spLocks noGrp="1"/>
          </p:cNvSpPr>
          <p:nvPr>
            <p:ph type="sldNum" sz="quarter" idx="12"/>
          </p:nvPr>
        </p:nvSpPr>
        <p:spPr/>
        <p:txBody>
          <a:bodyPr/>
          <a:lstStyle/>
          <a:p>
            <a:fld id="{58AC3207-8E9E-4B6F-B3F4-0D7899A8784E}" type="slidenum">
              <a:rPr lang="en-AU" smtClean="0"/>
              <a:t>‹#›</a:t>
            </a:fld>
            <a:endParaRPr lang="en-AU"/>
          </a:p>
        </p:txBody>
      </p:sp>
    </p:spTree>
    <p:extLst>
      <p:ext uri="{BB962C8B-B14F-4D97-AF65-F5344CB8AC3E}">
        <p14:creationId xmlns:p14="http://schemas.microsoft.com/office/powerpoint/2010/main" val="2156755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CADE82-5C34-9FA2-4DE5-CEE36CDBB9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74F30F1-32D9-4C40-5759-132512DC2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6EF3883-5DA1-C67F-768C-1F24243D8C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F21EBA-8FFA-425C-9C12-DB1869D4780E}" type="datetimeFigureOut">
              <a:rPr lang="en-AU" smtClean="0"/>
              <a:t>28/01/2025</a:t>
            </a:fld>
            <a:endParaRPr lang="en-AU"/>
          </a:p>
        </p:txBody>
      </p:sp>
      <p:sp>
        <p:nvSpPr>
          <p:cNvPr id="5" name="Footer Placeholder 4">
            <a:extLst>
              <a:ext uri="{FF2B5EF4-FFF2-40B4-BE49-F238E27FC236}">
                <a16:creationId xmlns:a16="http://schemas.microsoft.com/office/drawing/2014/main" id="{9A8C8D0F-05CF-7D78-5E3E-0F57EF51E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27138E9D-27F8-605F-474E-79B45C0AFB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AC3207-8E9E-4B6F-B3F4-0D7899A8784E}" type="slidenum">
              <a:rPr lang="en-AU" smtClean="0"/>
              <a:t>‹#›</a:t>
            </a:fld>
            <a:endParaRPr lang="en-AU"/>
          </a:p>
        </p:txBody>
      </p:sp>
    </p:spTree>
    <p:extLst>
      <p:ext uri="{BB962C8B-B14F-4D97-AF65-F5344CB8AC3E}">
        <p14:creationId xmlns:p14="http://schemas.microsoft.com/office/powerpoint/2010/main" val="5311353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djouallah/Fabric_Notebooks_Demo/blob/main/ETL/Light_ETL_Python_Notebook.ipynb"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witter.com/mim_djo" TargetMode="External"/><Relationship Id="rId2" Type="http://schemas.openxmlformats.org/officeDocument/2006/relationships/hyperlink" Target="https://datamonkeysite.com/" TargetMode="External"/><Relationship Id="rId1" Type="http://schemas.openxmlformats.org/officeDocument/2006/relationships/slideLayout" Target="../slideLayouts/slideLayout7.xml"/><Relationship Id="rId4" Type="http://schemas.openxmlformats.org/officeDocument/2006/relationships/hyperlink" Target="https://www.linkedin.com/in/mimounedjouallah/"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djouallah/Fabric_Notebooks_Demo/blob/main/ETL/Light_ETL_Python_Notebook.ipynb"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74688-11A6-3C5A-49DC-07DA8A59283B}"/>
              </a:ext>
            </a:extLst>
          </p:cNvPr>
          <p:cNvSpPr>
            <a:spLocks noGrp="1"/>
          </p:cNvSpPr>
          <p:nvPr>
            <p:ph type="ctrTitle"/>
          </p:nvPr>
        </p:nvSpPr>
        <p:spPr>
          <a:xfrm>
            <a:off x="331303" y="406400"/>
            <a:ext cx="11390245" cy="1110974"/>
          </a:xfrm>
        </p:spPr>
        <p:txBody>
          <a:bodyPr>
            <a:normAutofit fontScale="90000"/>
          </a:bodyPr>
          <a:lstStyle/>
          <a:p>
            <a:r>
              <a:rPr lang="en-GB" sz="6700" b="1" i="0" dirty="0">
                <a:effectLst/>
              </a:rPr>
              <a:t>Lakehouse</a:t>
            </a:r>
            <a:r>
              <a:rPr lang="en-GB" b="1" i="0" dirty="0">
                <a:effectLst/>
              </a:rPr>
              <a:t> is not only for Big Data</a:t>
            </a:r>
            <a:endParaRPr lang="en-AU" dirty="0"/>
          </a:p>
        </p:txBody>
      </p:sp>
      <p:sp>
        <p:nvSpPr>
          <p:cNvPr id="5" name="TextBox 4">
            <a:extLst>
              <a:ext uri="{FF2B5EF4-FFF2-40B4-BE49-F238E27FC236}">
                <a16:creationId xmlns:a16="http://schemas.microsoft.com/office/drawing/2014/main" id="{CFF0C71D-CACE-77A0-E87E-82498F36E7ED}"/>
              </a:ext>
            </a:extLst>
          </p:cNvPr>
          <p:cNvSpPr txBox="1"/>
          <p:nvPr/>
        </p:nvSpPr>
        <p:spPr>
          <a:xfrm>
            <a:off x="2258833" y="5177163"/>
            <a:ext cx="8315222" cy="369332"/>
          </a:xfrm>
          <a:prstGeom prst="rect">
            <a:avLst/>
          </a:prstGeom>
          <a:noFill/>
        </p:spPr>
        <p:txBody>
          <a:bodyPr wrap="square">
            <a:spAutoFit/>
          </a:bodyPr>
          <a:lstStyle/>
          <a:p>
            <a:r>
              <a:rPr lang="en-AU" dirty="0"/>
              <a:t>Notebook Examples :</a:t>
            </a:r>
            <a:r>
              <a:rPr lang="en-AU" dirty="0">
                <a:hlinkClick r:id="rId2"/>
              </a:rPr>
              <a:t>https://github.com/djouallah/Fabric_Notebooks_Demo</a:t>
            </a:r>
            <a:endParaRPr lang="en-AU" dirty="0"/>
          </a:p>
        </p:txBody>
      </p:sp>
    </p:spTree>
    <p:extLst>
      <p:ext uri="{BB962C8B-B14F-4D97-AF65-F5344CB8AC3E}">
        <p14:creationId xmlns:p14="http://schemas.microsoft.com/office/powerpoint/2010/main" val="3915133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E1D3E-0117-9D66-E476-BD83A8098886}"/>
              </a:ext>
            </a:extLst>
          </p:cNvPr>
          <p:cNvSpPr>
            <a:spLocks noGrp="1"/>
          </p:cNvSpPr>
          <p:nvPr>
            <p:ph type="title"/>
          </p:nvPr>
        </p:nvSpPr>
        <p:spPr/>
        <p:txBody>
          <a:bodyPr/>
          <a:lstStyle/>
          <a:p>
            <a:r>
              <a:rPr lang="en-GB" dirty="0"/>
              <a:t>You can’t ignore Pandas</a:t>
            </a:r>
            <a:endParaRPr lang="en-AU" dirty="0"/>
          </a:p>
        </p:txBody>
      </p:sp>
      <p:pic>
        <p:nvPicPr>
          <p:cNvPr id="5" name="Picture 4">
            <a:extLst>
              <a:ext uri="{FF2B5EF4-FFF2-40B4-BE49-F238E27FC236}">
                <a16:creationId xmlns:a16="http://schemas.microsoft.com/office/drawing/2014/main" id="{02815A3B-1118-695E-1BCB-B3EE94F6E6D3}"/>
              </a:ext>
            </a:extLst>
          </p:cNvPr>
          <p:cNvPicPr>
            <a:picLocks noChangeAspect="1"/>
          </p:cNvPicPr>
          <p:nvPr/>
        </p:nvPicPr>
        <p:blipFill>
          <a:blip r:embed="rId2"/>
          <a:stretch>
            <a:fillRect/>
          </a:stretch>
        </p:blipFill>
        <p:spPr>
          <a:xfrm>
            <a:off x="838200" y="1934999"/>
            <a:ext cx="10242493" cy="4012578"/>
          </a:xfrm>
          <a:prstGeom prst="rect">
            <a:avLst/>
          </a:prstGeom>
        </p:spPr>
      </p:pic>
    </p:spTree>
    <p:extLst>
      <p:ext uri="{BB962C8B-B14F-4D97-AF65-F5344CB8AC3E}">
        <p14:creationId xmlns:p14="http://schemas.microsoft.com/office/powerpoint/2010/main" val="4180473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7849449-0801-372B-A11B-86114BFB2905}"/>
              </a:ext>
            </a:extLst>
          </p:cNvPr>
          <p:cNvSpPr txBox="1">
            <a:spLocks/>
          </p:cNvSpPr>
          <p:nvPr/>
        </p:nvSpPr>
        <p:spPr>
          <a:xfrm>
            <a:off x="241035" y="1038843"/>
            <a:ext cx="2687695" cy="3089209"/>
          </a:xfrm>
          <a:prstGeom prst="rect">
            <a:avLst/>
          </a:prstGeom>
          <a:solidFill>
            <a:schemeClr val="accent6">
              <a:lumMod val="60000"/>
              <a:lumOff val="4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Established Players</a:t>
            </a:r>
          </a:p>
          <a:p>
            <a:pPr marL="0" indent="0">
              <a:buNone/>
            </a:pPr>
            <a:endParaRPr lang="en-GB" dirty="0"/>
          </a:p>
          <a:p>
            <a:pPr marL="0" indent="0">
              <a:buNone/>
            </a:pPr>
            <a:r>
              <a:rPr lang="en-GB" dirty="0"/>
              <a:t>Pandas</a:t>
            </a:r>
          </a:p>
          <a:p>
            <a:pPr marL="0" indent="0">
              <a:buNone/>
            </a:pPr>
            <a:r>
              <a:rPr lang="en-GB" dirty="0"/>
              <a:t>Apache Spark(*)</a:t>
            </a:r>
          </a:p>
        </p:txBody>
      </p:sp>
      <p:sp>
        <p:nvSpPr>
          <p:cNvPr id="7" name="Content Placeholder 2">
            <a:extLst>
              <a:ext uri="{FF2B5EF4-FFF2-40B4-BE49-F238E27FC236}">
                <a16:creationId xmlns:a16="http://schemas.microsoft.com/office/drawing/2014/main" id="{A5452914-5B09-40C6-6685-91B41FD7B3A0}"/>
              </a:ext>
            </a:extLst>
          </p:cNvPr>
          <p:cNvSpPr txBox="1">
            <a:spLocks/>
          </p:cNvSpPr>
          <p:nvPr/>
        </p:nvSpPr>
        <p:spPr>
          <a:xfrm>
            <a:off x="3216964" y="1072700"/>
            <a:ext cx="3134141" cy="3055352"/>
          </a:xfrm>
          <a:prstGeom prst="rect">
            <a:avLst/>
          </a:prstGeom>
          <a:solidFill>
            <a:schemeClr val="accent6">
              <a:lumMod val="40000"/>
              <a:lumOff val="6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Foundational (**)</a:t>
            </a:r>
          </a:p>
          <a:p>
            <a:pPr marL="0" indent="0">
              <a:buNone/>
            </a:pPr>
            <a:endParaRPr lang="en-GB" dirty="0"/>
          </a:p>
          <a:p>
            <a:pPr marL="0" indent="0">
              <a:buNone/>
            </a:pPr>
            <a:r>
              <a:rPr lang="en-GB" dirty="0"/>
              <a:t>Apache Pyarrow</a:t>
            </a:r>
            <a:endParaRPr lang="en-AU" dirty="0"/>
          </a:p>
          <a:p>
            <a:pPr marL="0" indent="0">
              <a:buNone/>
            </a:pPr>
            <a:endParaRPr lang="en-GB" dirty="0"/>
          </a:p>
          <a:p>
            <a:pPr marL="0" indent="0">
              <a:buNone/>
            </a:pPr>
            <a:r>
              <a:rPr lang="en-GB" dirty="0"/>
              <a:t>Apache Datafusion</a:t>
            </a:r>
          </a:p>
        </p:txBody>
      </p:sp>
      <p:sp>
        <p:nvSpPr>
          <p:cNvPr id="10" name="Content Placeholder 2">
            <a:extLst>
              <a:ext uri="{FF2B5EF4-FFF2-40B4-BE49-F238E27FC236}">
                <a16:creationId xmlns:a16="http://schemas.microsoft.com/office/drawing/2014/main" id="{32A4CE78-D6B3-2946-439F-9DF6C586FBAF}"/>
              </a:ext>
            </a:extLst>
          </p:cNvPr>
          <p:cNvSpPr txBox="1">
            <a:spLocks/>
          </p:cNvSpPr>
          <p:nvPr/>
        </p:nvSpPr>
        <p:spPr>
          <a:xfrm>
            <a:off x="9634330" y="1072700"/>
            <a:ext cx="2405270" cy="3055352"/>
          </a:xfrm>
          <a:prstGeom prst="rect">
            <a:avLst/>
          </a:prstGeom>
          <a:solidFill>
            <a:schemeClr val="accent6">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Players to watch</a:t>
            </a:r>
          </a:p>
          <a:p>
            <a:pPr marL="0" indent="0">
              <a:buNone/>
            </a:pPr>
            <a:endParaRPr lang="en-GB" dirty="0"/>
          </a:p>
          <a:p>
            <a:pPr marL="0" indent="0">
              <a:buNone/>
            </a:pPr>
            <a:r>
              <a:rPr lang="en-GB" dirty="0"/>
              <a:t>Daft(*)</a:t>
            </a:r>
          </a:p>
          <a:p>
            <a:pPr marL="0" indent="0">
              <a:buNone/>
            </a:pPr>
            <a:r>
              <a:rPr lang="en-GB" dirty="0"/>
              <a:t>Chdb</a:t>
            </a:r>
          </a:p>
        </p:txBody>
      </p:sp>
      <p:sp>
        <p:nvSpPr>
          <p:cNvPr id="11" name="TextBox 10">
            <a:extLst>
              <a:ext uri="{FF2B5EF4-FFF2-40B4-BE49-F238E27FC236}">
                <a16:creationId xmlns:a16="http://schemas.microsoft.com/office/drawing/2014/main" id="{BC6B7792-C6FE-99F3-1700-59A86FC0D9C0}"/>
              </a:ext>
            </a:extLst>
          </p:cNvPr>
          <p:cNvSpPr txBox="1"/>
          <p:nvPr/>
        </p:nvSpPr>
        <p:spPr>
          <a:xfrm>
            <a:off x="724739" y="5221357"/>
            <a:ext cx="10930550" cy="646331"/>
          </a:xfrm>
          <a:prstGeom prst="rect">
            <a:avLst/>
          </a:prstGeom>
          <a:noFill/>
        </p:spPr>
        <p:txBody>
          <a:bodyPr wrap="square" rtlCol="0">
            <a:spAutoFit/>
          </a:bodyPr>
          <a:lstStyle/>
          <a:p>
            <a:r>
              <a:rPr lang="en-GB" dirty="0"/>
              <a:t>*</a:t>
            </a:r>
            <a:r>
              <a:rPr lang="en-GB" dirty="0">
                <a:solidFill>
                  <a:schemeClr val="bg2"/>
                </a:solidFill>
              </a:rPr>
              <a:t>    </a:t>
            </a:r>
            <a:r>
              <a:rPr lang="en-GB" dirty="0">
                <a:solidFill>
                  <a:schemeClr val="tx1">
                    <a:lumMod val="95000"/>
                  </a:schemeClr>
                </a:solidFill>
              </a:rPr>
              <a:t>Streaming Execution Engines; The Pipeline csv –transformation-delta table does not need to fit in memory </a:t>
            </a:r>
          </a:p>
          <a:p>
            <a:r>
              <a:rPr lang="en-AU" dirty="0">
                <a:solidFill>
                  <a:schemeClr val="tx1">
                    <a:lumMod val="95000"/>
                  </a:schemeClr>
                </a:solidFill>
              </a:rPr>
              <a:t>**  not really user facing but  a building block for other tools (Delta_rs, Iceberg_rust etc)</a:t>
            </a:r>
          </a:p>
        </p:txBody>
      </p:sp>
      <p:sp>
        <p:nvSpPr>
          <p:cNvPr id="2" name="Content Placeholder 2">
            <a:extLst>
              <a:ext uri="{FF2B5EF4-FFF2-40B4-BE49-F238E27FC236}">
                <a16:creationId xmlns:a16="http://schemas.microsoft.com/office/drawing/2014/main" id="{5C1B0EAC-350D-A0C8-E9DA-EBBD7703AF0D}"/>
              </a:ext>
            </a:extLst>
          </p:cNvPr>
          <p:cNvSpPr txBox="1">
            <a:spLocks/>
          </p:cNvSpPr>
          <p:nvPr/>
        </p:nvSpPr>
        <p:spPr>
          <a:xfrm>
            <a:off x="6639339" y="1072700"/>
            <a:ext cx="2756454" cy="3055352"/>
          </a:xfrm>
          <a:prstGeom prst="rect">
            <a:avLst/>
          </a:prstGeom>
          <a:solidFill>
            <a:schemeClr val="accent6">
              <a:lumMod val="40000"/>
              <a:lumOff val="6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Rising Stars</a:t>
            </a:r>
          </a:p>
          <a:p>
            <a:pPr marL="0" indent="0">
              <a:buNone/>
            </a:pPr>
            <a:endParaRPr lang="en-GB" dirty="0"/>
          </a:p>
          <a:p>
            <a:pPr marL="0" indent="0">
              <a:buNone/>
            </a:pPr>
            <a:r>
              <a:rPr lang="en-GB" dirty="0"/>
              <a:t>DuckDB(*)</a:t>
            </a:r>
          </a:p>
          <a:p>
            <a:pPr marL="0" indent="0">
              <a:buNone/>
            </a:pPr>
            <a:r>
              <a:rPr lang="en-GB" dirty="0"/>
              <a:t>Polars</a:t>
            </a:r>
          </a:p>
        </p:txBody>
      </p:sp>
    </p:spTree>
    <p:extLst>
      <p:ext uri="{BB962C8B-B14F-4D97-AF65-F5344CB8AC3E}">
        <p14:creationId xmlns:p14="http://schemas.microsoft.com/office/powerpoint/2010/main" val="2689772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4AF466-1952-7163-6894-AD5F1FE168F2}"/>
              </a:ext>
            </a:extLst>
          </p:cNvPr>
          <p:cNvPicPr>
            <a:picLocks noChangeAspect="1"/>
          </p:cNvPicPr>
          <p:nvPr/>
        </p:nvPicPr>
        <p:blipFill>
          <a:blip r:embed="rId2"/>
          <a:stretch>
            <a:fillRect/>
          </a:stretch>
        </p:blipFill>
        <p:spPr>
          <a:xfrm>
            <a:off x="1526650" y="83532"/>
            <a:ext cx="9252792" cy="6774467"/>
          </a:xfrm>
          <a:prstGeom prst="rect">
            <a:avLst/>
          </a:prstGeom>
        </p:spPr>
      </p:pic>
    </p:spTree>
    <p:extLst>
      <p:ext uri="{BB962C8B-B14F-4D97-AF65-F5344CB8AC3E}">
        <p14:creationId xmlns:p14="http://schemas.microsoft.com/office/powerpoint/2010/main" val="2327752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CDE44F-65B4-7DEA-1BF4-2155329A9848}"/>
              </a:ext>
            </a:extLst>
          </p:cNvPr>
          <p:cNvSpPr>
            <a:spLocks noGrp="1"/>
          </p:cNvSpPr>
          <p:nvPr>
            <p:ph idx="1"/>
          </p:nvPr>
        </p:nvSpPr>
        <p:spPr>
          <a:xfrm>
            <a:off x="7470731" y="1073064"/>
            <a:ext cx="3946742" cy="625158"/>
          </a:xfrm>
        </p:spPr>
        <p:txBody>
          <a:bodyPr/>
          <a:lstStyle/>
          <a:p>
            <a:pPr marL="0" indent="0">
              <a:buNone/>
            </a:pPr>
            <a:r>
              <a:rPr lang="en-GB" dirty="0"/>
              <a:t>Ad hoc exploration</a:t>
            </a:r>
            <a:endParaRPr lang="en-AU" dirty="0"/>
          </a:p>
        </p:txBody>
      </p:sp>
      <p:sp>
        <p:nvSpPr>
          <p:cNvPr id="6" name="Content Placeholder 2">
            <a:extLst>
              <a:ext uri="{FF2B5EF4-FFF2-40B4-BE49-F238E27FC236}">
                <a16:creationId xmlns:a16="http://schemas.microsoft.com/office/drawing/2014/main" id="{A111D50C-C598-52BC-B01B-2CA7FFC7B788}"/>
              </a:ext>
            </a:extLst>
          </p:cNvPr>
          <p:cNvSpPr txBox="1">
            <a:spLocks/>
          </p:cNvSpPr>
          <p:nvPr/>
        </p:nvSpPr>
        <p:spPr>
          <a:xfrm>
            <a:off x="890391" y="1073063"/>
            <a:ext cx="3946742" cy="28262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Data Preparation</a:t>
            </a:r>
            <a:endParaRPr lang="en-AU" dirty="0"/>
          </a:p>
        </p:txBody>
      </p:sp>
      <p:pic>
        <p:nvPicPr>
          <p:cNvPr id="8" name="Picture 7">
            <a:extLst>
              <a:ext uri="{FF2B5EF4-FFF2-40B4-BE49-F238E27FC236}">
                <a16:creationId xmlns:a16="http://schemas.microsoft.com/office/drawing/2014/main" id="{F59EA3BF-B1A6-DAA9-90D5-0B2AE470CA53}"/>
              </a:ext>
            </a:extLst>
          </p:cNvPr>
          <p:cNvPicPr>
            <a:picLocks noChangeAspect="1"/>
          </p:cNvPicPr>
          <p:nvPr/>
        </p:nvPicPr>
        <p:blipFill>
          <a:blip r:embed="rId2"/>
          <a:stretch>
            <a:fillRect/>
          </a:stretch>
        </p:blipFill>
        <p:spPr>
          <a:xfrm>
            <a:off x="1218962" y="2056687"/>
            <a:ext cx="2463927" cy="2381372"/>
          </a:xfrm>
          <a:prstGeom prst="rect">
            <a:avLst/>
          </a:prstGeom>
        </p:spPr>
      </p:pic>
      <p:pic>
        <p:nvPicPr>
          <p:cNvPr id="4" name="Picture 3">
            <a:extLst>
              <a:ext uri="{FF2B5EF4-FFF2-40B4-BE49-F238E27FC236}">
                <a16:creationId xmlns:a16="http://schemas.microsoft.com/office/drawing/2014/main" id="{4203CBEB-BE5C-FFE4-F99A-327D748B3AFE}"/>
              </a:ext>
            </a:extLst>
          </p:cNvPr>
          <p:cNvPicPr>
            <a:picLocks noChangeAspect="1"/>
          </p:cNvPicPr>
          <p:nvPr/>
        </p:nvPicPr>
        <p:blipFill>
          <a:blip r:embed="rId3"/>
          <a:stretch>
            <a:fillRect/>
          </a:stretch>
        </p:blipFill>
        <p:spPr>
          <a:xfrm>
            <a:off x="6191216" y="1812897"/>
            <a:ext cx="5411433" cy="3346882"/>
          </a:xfrm>
          <a:prstGeom prst="rect">
            <a:avLst/>
          </a:prstGeom>
        </p:spPr>
      </p:pic>
    </p:spTree>
    <p:extLst>
      <p:ext uri="{BB962C8B-B14F-4D97-AF65-F5344CB8AC3E}">
        <p14:creationId xmlns:p14="http://schemas.microsoft.com/office/powerpoint/2010/main" val="42727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4F6A6-3A74-9D7F-7775-3E6BB2FBA268}"/>
              </a:ext>
            </a:extLst>
          </p:cNvPr>
          <p:cNvSpPr>
            <a:spLocks noGrp="1"/>
          </p:cNvSpPr>
          <p:nvPr>
            <p:ph type="title"/>
          </p:nvPr>
        </p:nvSpPr>
        <p:spPr/>
        <p:txBody>
          <a:bodyPr/>
          <a:lstStyle/>
          <a:p>
            <a:r>
              <a:rPr lang="en-AU" dirty="0"/>
              <a:t>Interactive Analytics</a:t>
            </a:r>
          </a:p>
        </p:txBody>
      </p:sp>
      <p:sp>
        <p:nvSpPr>
          <p:cNvPr id="3" name="TextBox 2">
            <a:extLst>
              <a:ext uri="{FF2B5EF4-FFF2-40B4-BE49-F238E27FC236}">
                <a16:creationId xmlns:a16="http://schemas.microsoft.com/office/drawing/2014/main" id="{654779EE-AC44-CD68-B700-13A635814DF4}"/>
              </a:ext>
            </a:extLst>
          </p:cNvPr>
          <p:cNvSpPr txBox="1"/>
          <p:nvPr/>
        </p:nvSpPr>
        <p:spPr>
          <a:xfrm>
            <a:off x="722243" y="1842052"/>
            <a:ext cx="9945757" cy="1569660"/>
          </a:xfrm>
          <a:prstGeom prst="rect">
            <a:avLst/>
          </a:prstGeom>
          <a:noFill/>
        </p:spPr>
        <p:txBody>
          <a:bodyPr wrap="square" rtlCol="0">
            <a:spAutoFit/>
          </a:bodyPr>
          <a:lstStyle/>
          <a:p>
            <a:r>
              <a:rPr lang="en-GB" sz="4800" dirty="0"/>
              <a:t>Just use </a:t>
            </a:r>
            <a:r>
              <a:rPr lang="en-GB" sz="4800" dirty="0" err="1"/>
              <a:t>PowerBI</a:t>
            </a:r>
            <a:r>
              <a:rPr lang="en-GB" sz="4800" dirty="0"/>
              <a:t> </a:t>
            </a:r>
            <a:r>
              <a:rPr lang="en-GB" sz="4800" dirty="0">
                <a:sym typeface="Wingdings" panose="05000000000000000000" pitchFamily="2" charset="2"/>
              </a:rPr>
              <a:t> , sorry I meant your favourite BI tool</a:t>
            </a:r>
            <a:endParaRPr lang="en-AU" sz="4800" dirty="0"/>
          </a:p>
        </p:txBody>
      </p:sp>
    </p:spTree>
    <p:extLst>
      <p:ext uri="{BB962C8B-B14F-4D97-AF65-F5344CB8AC3E}">
        <p14:creationId xmlns:p14="http://schemas.microsoft.com/office/powerpoint/2010/main" val="1222225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08C7E16-5344-50DD-709C-169208B4C9E0}"/>
              </a:ext>
            </a:extLst>
          </p:cNvPr>
          <p:cNvPicPr>
            <a:picLocks noChangeAspect="1"/>
          </p:cNvPicPr>
          <p:nvPr/>
        </p:nvPicPr>
        <p:blipFill>
          <a:blip r:embed="rId2"/>
          <a:stretch>
            <a:fillRect/>
          </a:stretch>
        </p:blipFill>
        <p:spPr>
          <a:xfrm>
            <a:off x="232006" y="1696279"/>
            <a:ext cx="11808642" cy="4446104"/>
          </a:xfrm>
          <a:prstGeom prst="rect">
            <a:avLst/>
          </a:prstGeom>
        </p:spPr>
      </p:pic>
    </p:spTree>
    <p:extLst>
      <p:ext uri="{BB962C8B-B14F-4D97-AF65-F5344CB8AC3E}">
        <p14:creationId xmlns:p14="http://schemas.microsoft.com/office/powerpoint/2010/main" val="294647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126182-E907-BDFC-1C46-8C7FCDEE5CAD}"/>
              </a:ext>
            </a:extLst>
          </p:cNvPr>
          <p:cNvPicPr>
            <a:picLocks noChangeAspect="1"/>
          </p:cNvPicPr>
          <p:nvPr/>
        </p:nvPicPr>
        <p:blipFill>
          <a:blip r:embed="rId2"/>
          <a:stretch>
            <a:fillRect/>
          </a:stretch>
        </p:blipFill>
        <p:spPr>
          <a:xfrm>
            <a:off x="150025" y="1065476"/>
            <a:ext cx="11398508" cy="4530906"/>
          </a:xfrm>
          <a:prstGeom prst="rect">
            <a:avLst/>
          </a:prstGeom>
        </p:spPr>
      </p:pic>
    </p:spTree>
    <p:extLst>
      <p:ext uri="{BB962C8B-B14F-4D97-AF65-F5344CB8AC3E}">
        <p14:creationId xmlns:p14="http://schemas.microsoft.com/office/powerpoint/2010/main" val="305642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graph with different colored squares&#10;&#10;Description automatically generated">
            <a:extLst>
              <a:ext uri="{FF2B5EF4-FFF2-40B4-BE49-F238E27FC236}">
                <a16:creationId xmlns:a16="http://schemas.microsoft.com/office/drawing/2014/main" id="{48378257-2840-76A4-AADA-F6B2F477B3D2}"/>
              </a:ext>
            </a:extLst>
          </p:cNvPr>
          <p:cNvPicPr>
            <a:picLocks noChangeAspect="1"/>
          </p:cNvPicPr>
          <p:nvPr/>
        </p:nvPicPr>
        <p:blipFill>
          <a:blip r:embed="rId2"/>
          <a:stretch>
            <a:fillRect/>
          </a:stretch>
        </p:blipFill>
        <p:spPr>
          <a:xfrm>
            <a:off x="643467" y="879941"/>
            <a:ext cx="10905066" cy="5098117"/>
          </a:xfrm>
          <a:prstGeom prst="rect">
            <a:avLst/>
          </a:prstGeom>
        </p:spPr>
      </p:pic>
    </p:spTree>
    <p:extLst>
      <p:ext uri="{BB962C8B-B14F-4D97-AF65-F5344CB8AC3E}">
        <p14:creationId xmlns:p14="http://schemas.microsoft.com/office/powerpoint/2010/main" val="4156660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2BFFA-E34E-AA0B-3508-6D320193A8FC}"/>
              </a:ext>
            </a:extLst>
          </p:cNvPr>
          <p:cNvSpPr>
            <a:spLocks noGrp="1"/>
          </p:cNvSpPr>
          <p:nvPr>
            <p:ph type="title"/>
          </p:nvPr>
        </p:nvSpPr>
        <p:spPr>
          <a:xfrm>
            <a:off x="838200" y="219351"/>
            <a:ext cx="10515600" cy="573129"/>
          </a:xfrm>
        </p:spPr>
        <p:txBody>
          <a:bodyPr>
            <a:normAutofit fontScale="90000"/>
          </a:bodyPr>
          <a:lstStyle/>
          <a:p>
            <a:r>
              <a:rPr lang="en-GB" dirty="0"/>
              <a:t>Exceptional results when using disk cache</a:t>
            </a:r>
            <a:endParaRPr lang="en-AU" dirty="0"/>
          </a:p>
        </p:txBody>
      </p:sp>
      <p:pic>
        <p:nvPicPr>
          <p:cNvPr id="7" name="Picture 6">
            <a:extLst>
              <a:ext uri="{FF2B5EF4-FFF2-40B4-BE49-F238E27FC236}">
                <a16:creationId xmlns:a16="http://schemas.microsoft.com/office/drawing/2014/main" id="{2EDF4BAD-84A3-9F19-B400-A6E2F6867332}"/>
              </a:ext>
            </a:extLst>
          </p:cNvPr>
          <p:cNvPicPr>
            <a:picLocks noChangeAspect="1"/>
          </p:cNvPicPr>
          <p:nvPr/>
        </p:nvPicPr>
        <p:blipFill>
          <a:blip r:embed="rId2"/>
          <a:stretch>
            <a:fillRect/>
          </a:stretch>
        </p:blipFill>
        <p:spPr>
          <a:xfrm>
            <a:off x="473765" y="1225695"/>
            <a:ext cx="11353800" cy="5258658"/>
          </a:xfrm>
          <a:prstGeom prst="rect">
            <a:avLst/>
          </a:prstGeom>
        </p:spPr>
      </p:pic>
    </p:spTree>
    <p:extLst>
      <p:ext uri="{BB962C8B-B14F-4D97-AF65-F5344CB8AC3E}">
        <p14:creationId xmlns:p14="http://schemas.microsoft.com/office/powerpoint/2010/main" val="4289539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E799E-62E9-F4B9-13A2-2CC03AB333BB}"/>
              </a:ext>
            </a:extLst>
          </p:cNvPr>
          <p:cNvSpPr>
            <a:spLocks noGrp="1"/>
          </p:cNvSpPr>
          <p:nvPr>
            <p:ph type="title"/>
          </p:nvPr>
        </p:nvSpPr>
        <p:spPr>
          <a:xfrm>
            <a:off x="612913" y="3333612"/>
            <a:ext cx="10515600" cy="1325563"/>
          </a:xfrm>
        </p:spPr>
        <p:txBody>
          <a:bodyPr>
            <a:normAutofit/>
          </a:bodyPr>
          <a:lstStyle/>
          <a:p>
            <a:r>
              <a:rPr lang="en-GB" sz="8800" dirty="0"/>
              <a:t>Data Preparation</a:t>
            </a:r>
            <a:endParaRPr lang="en-AU" sz="8800" dirty="0"/>
          </a:p>
        </p:txBody>
      </p:sp>
    </p:spTree>
    <p:extLst>
      <p:ext uri="{BB962C8B-B14F-4D97-AF65-F5344CB8AC3E}">
        <p14:creationId xmlns:p14="http://schemas.microsoft.com/office/powerpoint/2010/main" val="248565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2">
            <a:extLst>
              <a:ext uri="{FF2B5EF4-FFF2-40B4-BE49-F238E27FC236}">
                <a16:creationId xmlns:a16="http://schemas.microsoft.com/office/drawing/2014/main" id="{32900026-D14D-3052-FA77-B2E68BAD2467}"/>
              </a:ext>
            </a:extLst>
          </p:cNvPr>
          <p:cNvSpPr txBox="1"/>
          <p:nvPr/>
        </p:nvSpPr>
        <p:spPr>
          <a:xfrm>
            <a:off x="192158" y="156519"/>
            <a:ext cx="11622156" cy="6544962"/>
          </a:xfrm>
          <a:prstGeom prst="rect">
            <a:avLst/>
          </a:prstGeom>
        </p:spPr>
        <p:txBody>
          <a:bodyPr vert="horz" lIns="91440" tIns="45720" rIns="91440" bIns="45720" rtlCol="0" anchor="ctr">
            <a:noAutofit/>
          </a:bodyPr>
          <a:lstStyle/>
          <a:p>
            <a:pPr>
              <a:lnSpc>
                <a:spcPct val="90000"/>
              </a:lnSpc>
              <a:spcAft>
                <a:spcPts val="600"/>
              </a:spcAft>
            </a:pPr>
            <a:r>
              <a:rPr lang="en-US" sz="2000" dirty="0">
                <a:effectLst/>
              </a:rPr>
              <a:t>Mimoune Djouallah  (mim) </a:t>
            </a:r>
          </a:p>
          <a:p>
            <a:pPr>
              <a:lnSpc>
                <a:spcPct val="90000"/>
              </a:lnSpc>
              <a:spcAft>
                <a:spcPts val="600"/>
              </a:spcAft>
            </a:pPr>
            <a:endParaRPr lang="en-US" sz="2000" dirty="0"/>
          </a:p>
          <a:p>
            <a:pPr marL="342900" indent="-342900">
              <a:lnSpc>
                <a:spcPct val="90000"/>
              </a:lnSpc>
              <a:spcAft>
                <a:spcPts val="600"/>
              </a:spcAft>
              <a:buFont typeface="Arial" panose="020B0604020202020204" pitchFamily="34" charset="0"/>
              <a:buChar char="•"/>
            </a:pPr>
            <a:r>
              <a:rPr lang="en-US" sz="2000" i="1" dirty="0">
                <a:effectLst/>
              </a:rPr>
              <a:t>Member of </a:t>
            </a:r>
            <a:r>
              <a:rPr lang="en-US" sz="2000" i="1" dirty="0"/>
              <a:t>Microsoft Fabric</a:t>
            </a:r>
            <a:r>
              <a:rPr lang="en-US" sz="2000" i="1" dirty="0">
                <a:effectLst/>
              </a:rPr>
              <a:t> CAT team since Dec 2023</a:t>
            </a:r>
            <a:endParaRPr lang="en-US" sz="2000" dirty="0"/>
          </a:p>
          <a:p>
            <a:pPr marL="342900" indent="-342900">
              <a:lnSpc>
                <a:spcPct val="90000"/>
              </a:lnSpc>
              <a:spcAft>
                <a:spcPts val="600"/>
              </a:spcAft>
              <a:buFont typeface="Arial" panose="020B0604020202020204" pitchFamily="34" charset="0"/>
              <a:buChar char="•"/>
            </a:pPr>
            <a:endParaRPr lang="en-US" sz="2000" dirty="0"/>
          </a:p>
          <a:p>
            <a:pPr marL="342900" indent="-3429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i="1" dirty="0">
                <a:effectLst/>
              </a:rPr>
              <a:t> </a:t>
            </a:r>
            <a:r>
              <a:rPr lang="en-US" sz="2000" i="1" dirty="0" err="1">
                <a:effectLst/>
              </a:rPr>
              <a:t>PowerBI</a:t>
            </a:r>
            <a:r>
              <a:rPr lang="en-US" sz="2000" i="1" dirty="0">
                <a:effectLst/>
              </a:rPr>
              <a:t> user .  ( Ex Construction Planner, Oil &amp; Gas and renewable)</a:t>
            </a:r>
            <a:endParaRPr lang="en-US" sz="2000" dirty="0"/>
          </a:p>
          <a:p>
            <a:pPr>
              <a:lnSpc>
                <a:spcPct val="90000"/>
              </a:lnSpc>
              <a:spcAft>
                <a:spcPts val="600"/>
              </a:spcAft>
            </a:pPr>
            <a:br>
              <a:rPr lang="en-US" sz="2000" dirty="0">
                <a:effectLst/>
              </a:rPr>
            </a:br>
            <a:endParaRPr lang="en-US" sz="2000" dirty="0"/>
          </a:p>
          <a:p>
            <a:pPr indent="-228600">
              <a:lnSpc>
                <a:spcPct val="90000"/>
              </a:lnSpc>
              <a:spcAft>
                <a:spcPts val="600"/>
              </a:spcAft>
              <a:buFont typeface="Arial" panose="020B0604020202020204" pitchFamily="34" charset="0"/>
              <a:buChar char="•"/>
            </a:pPr>
            <a:r>
              <a:rPr lang="en-US" sz="2000" u="sng" dirty="0">
                <a:effectLst/>
                <a:hlinkClick r:id="rId2"/>
              </a:rPr>
              <a:t>https://datamonkeysite.com/</a:t>
            </a:r>
            <a:r>
              <a:rPr lang="en-US" sz="2000" dirty="0">
                <a:effectLst/>
              </a:rPr>
              <a:t>   (blogs about PowerBI, Fabric, </a:t>
            </a:r>
            <a:r>
              <a:rPr lang="en-US" sz="2000" dirty="0" err="1">
                <a:effectLst/>
              </a:rPr>
              <a:t>BigQuery</a:t>
            </a:r>
            <a:r>
              <a:rPr lang="en-US" sz="2000" dirty="0">
                <a:effectLst/>
              </a:rPr>
              <a:t>, Primavera )</a:t>
            </a:r>
            <a:endParaRPr lang="en-US" sz="2000" dirty="0"/>
          </a:p>
          <a:p>
            <a:pPr>
              <a:lnSpc>
                <a:spcPct val="90000"/>
              </a:lnSpc>
              <a:spcAft>
                <a:spcPts val="600"/>
              </a:spcAft>
            </a:pPr>
            <a:br>
              <a:rPr lang="en-US" sz="2000" dirty="0">
                <a:effectLst/>
              </a:rPr>
            </a:br>
            <a:endParaRPr lang="en-US" sz="2000" dirty="0"/>
          </a:p>
          <a:p>
            <a:pPr indent="-228600">
              <a:lnSpc>
                <a:spcPct val="90000"/>
              </a:lnSpc>
              <a:spcAft>
                <a:spcPts val="600"/>
              </a:spcAft>
              <a:buFont typeface="Arial" panose="020B0604020202020204" pitchFamily="34" charset="0"/>
              <a:buChar char="•"/>
            </a:pPr>
            <a:r>
              <a:rPr lang="en-US" sz="2000" dirty="0">
                <a:effectLst/>
              </a:rPr>
              <a:t>Twitter </a:t>
            </a:r>
            <a:r>
              <a:rPr lang="en-US" sz="2000" u="sng" dirty="0">
                <a:effectLst/>
                <a:hlinkClick r:id="rId3"/>
              </a:rPr>
              <a:t>@mim_djo</a:t>
            </a:r>
            <a:r>
              <a:rPr lang="en-US" sz="2000" dirty="0">
                <a:effectLst/>
              </a:rPr>
              <a:t>  </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effectLst/>
              </a:rPr>
              <a:t>LinkedIn : </a:t>
            </a:r>
            <a:r>
              <a:rPr lang="en-US" sz="2000" u="sng" strike="noStrike" dirty="0">
                <a:effectLst/>
                <a:hlinkClick r:id="rId4"/>
              </a:rPr>
              <a:t>https://www.linkedin.com/in/mimounedjouallah/</a:t>
            </a:r>
            <a:endParaRPr lang="en-US" sz="2000" u="sng" strike="noStrike" dirty="0">
              <a:effectLst/>
            </a:endParaRPr>
          </a:p>
          <a:p>
            <a:pPr indent="-228600">
              <a:lnSpc>
                <a:spcPct val="90000"/>
              </a:lnSpc>
              <a:spcAft>
                <a:spcPts val="600"/>
              </a:spcAft>
              <a:buFont typeface="Arial" panose="020B0604020202020204" pitchFamily="34" charset="0"/>
              <a:buChar char="•"/>
            </a:pPr>
            <a:endParaRPr lang="en-US" sz="2000" u="sng" dirty="0"/>
          </a:p>
          <a:p>
            <a:pPr>
              <a:lnSpc>
                <a:spcPct val="90000"/>
              </a:lnSpc>
              <a:spcAft>
                <a:spcPts val="600"/>
              </a:spcAft>
            </a:pPr>
            <a:endParaRPr lang="en-US" sz="2000" dirty="0"/>
          </a:p>
        </p:txBody>
      </p:sp>
    </p:spTree>
    <p:extLst>
      <p:ext uri="{BB962C8B-B14F-4D97-AF65-F5344CB8AC3E}">
        <p14:creationId xmlns:p14="http://schemas.microsoft.com/office/powerpoint/2010/main" val="1245476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FE99-F94E-DBDE-5362-A88585EEE446}"/>
              </a:ext>
            </a:extLst>
          </p:cNvPr>
          <p:cNvSpPr>
            <a:spLocks noGrp="1"/>
          </p:cNvSpPr>
          <p:nvPr>
            <p:ph type="title"/>
          </p:nvPr>
        </p:nvSpPr>
        <p:spPr>
          <a:xfrm>
            <a:off x="838200" y="365126"/>
            <a:ext cx="10515600" cy="1085988"/>
          </a:xfrm>
        </p:spPr>
        <p:txBody>
          <a:bodyPr>
            <a:normAutofit fontScale="90000"/>
          </a:bodyPr>
          <a:lstStyle/>
          <a:p>
            <a:r>
              <a:rPr lang="en-GB" dirty="0"/>
              <a:t>Real life use case, Australian Electricity market</a:t>
            </a:r>
            <a:endParaRPr lang="en-AU" dirty="0"/>
          </a:p>
        </p:txBody>
      </p:sp>
      <p:sp>
        <p:nvSpPr>
          <p:cNvPr id="3" name="Content Placeholder 2">
            <a:extLst>
              <a:ext uri="{FF2B5EF4-FFF2-40B4-BE49-F238E27FC236}">
                <a16:creationId xmlns:a16="http://schemas.microsoft.com/office/drawing/2014/main" id="{FD889E91-B514-5B90-98D0-4B97392EE990}"/>
              </a:ext>
            </a:extLst>
          </p:cNvPr>
          <p:cNvSpPr>
            <a:spLocks noGrp="1"/>
          </p:cNvSpPr>
          <p:nvPr>
            <p:ph idx="1"/>
          </p:nvPr>
        </p:nvSpPr>
        <p:spPr>
          <a:xfrm>
            <a:off x="838200" y="1543878"/>
            <a:ext cx="10515600" cy="4633085"/>
          </a:xfrm>
        </p:spPr>
        <p:txBody>
          <a:bodyPr/>
          <a:lstStyle/>
          <a:p>
            <a:r>
              <a:rPr lang="en-GB" dirty="0"/>
              <a:t>7 years' worth of data, 2300 files, 100 GB CSV uncompressed, untidy data</a:t>
            </a:r>
          </a:p>
          <a:p>
            <a:endParaRPr lang="en-GB" dirty="0"/>
          </a:p>
          <a:p>
            <a:r>
              <a:rPr lang="en-GB" dirty="0"/>
              <a:t>Only the last 2 months are archived</a:t>
            </a:r>
          </a:p>
          <a:p>
            <a:endParaRPr lang="en-GB" dirty="0"/>
          </a:p>
          <a:p>
            <a:r>
              <a:rPr lang="en-AU" dirty="0">
                <a:hlinkClick r:id="rId2"/>
              </a:rPr>
              <a:t>https://github.com/djouallah/Fabric_Notebooks_Demo/blob/main/ETL/Light_ETL_Python_Notebook.ipynb</a:t>
            </a:r>
            <a:endParaRPr lang="en-AU" dirty="0"/>
          </a:p>
        </p:txBody>
      </p:sp>
    </p:spTree>
    <p:extLst>
      <p:ext uri="{BB962C8B-B14F-4D97-AF65-F5344CB8AC3E}">
        <p14:creationId xmlns:p14="http://schemas.microsoft.com/office/powerpoint/2010/main" val="3283768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B2F8E-62D1-A5B5-B259-CB04425B9B03}"/>
              </a:ext>
            </a:extLst>
          </p:cNvPr>
          <p:cNvSpPr>
            <a:spLocks noGrp="1"/>
          </p:cNvSpPr>
          <p:nvPr>
            <p:ph type="title"/>
          </p:nvPr>
        </p:nvSpPr>
        <p:spPr>
          <a:xfrm>
            <a:off x="838200" y="365125"/>
            <a:ext cx="11208026" cy="1325563"/>
          </a:xfrm>
        </p:spPr>
        <p:txBody>
          <a:bodyPr/>
          <a:lstStyle/>
          <a:p>
            <a:r>
              <a:rPr lang="en-GB" dirty="0"/>
              <a:t>Data preparation is basically transforming raw data(Json, csv) into a good quality Parquet files </a:t>
            </a:r>
            <a:endParaRPr lang="en-AU" dirty="0"/>
          </a:p>
        </p:txBody>
      </p:sp>
      <p:pic>
        <p:nvPicPr>
          <p:cNvPr id="1026" name="Picture 2">
            <a:extLst>
              <a:ext uri="{FF2B5EF4-FFF2-40B4-BE49-F238E27FC236}">
                <a16:creationId xmlns:a16="http://schemas.microsoft.com/office/drawing/2014/main" id="{7C10C807-4FC7-7AC1-9605-7BCFBB9BB8D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867275" y="1825625"/>
            <a:ext cx="845744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2845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AFF9D8-E11C-72D1-47BA-553768E291DE}"/>
              </a:ext>
            </a:extLst>
          </p:cNvPr>
          <p:cNvPicPr>
            <a:picLocks noChangeAspect="1"/>
          </p:cNvPicPr>
          <p:nvPr/>
        </p:nvPicPr>
        <p:blipFill>
          <a:blip r:embed="rId2"/>
          <a:stretch>
            <a:fillRect/>
          </a:stretch>
        </p:blipFill>
        <p:spPr>
          <a:xfrm>
            <a:off x="643467" y="1125305"/>
            <a:ext cx="10905066" cy="4607388"/>
          </a:xfrm>
          <a:prstGeom prst="rect">
            <a:avLst/>
          </a:prstGeom>
        </p:spPr>
      </p:pic>
    </p:spTree>
    <p:extLst>
      <p:ext uri="{BB962C8B-B14F-4D97-AF65-F5344CB8AC3E}">
        <p14:creationId xmlns:p14="http://schemas.microsoft.com/office/powerpoint/2010/main" val="138985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screenshot of a computer&#10;&#10;AI-generated content may be incorrect.">
            <a:extLst>
              <a:ext uri="{FF2B5EF4-FFF2-40B4-BE49-F238E27FC236}">
                <a16:creationId xmlns:a16="http://schemas.microsoft.com/office/drawing/2014/main" id="{CB5C3AB1-96E6-104C-225C-D1FC30D7ECA6}"/>
              </a:ext>
            </a:extLst>
          </p:cNvPr>
          <p:cNvPicPr>
            <a:picLocks noChangeAspect="1"/>
          </p:cNvPicPr>
          <p:nvPr/>
        </p:nvPicPr>
        <p:blipFill>
          <a:blip r:embed="rId2"/>
          <a:srcRect b="9655"/>
          <a:stretch/>
        </p:blipFill>
        <p:spPr>
          <a:xfrm>
            <a:off x="20" y="1282"/>
            <a:ext cx="12191980" cy="6856718"/>
          </a:xfrm>
          <a:prstGeom prst="rect">
            <a:avLst/>
          </a:prstGeom>
        </p:spPr>
      </p:pic>
    </p:spTree>
    <p:extLst>
      <p:ext uri="{BB962C8B-B14F-4D97-AF65-F5344CB8AC3E}">
        <p14:creationId xmlns:p14="http://schemas.microsoft.com/office/powerpoint/2010/main" val="2893520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220D12-32AF-2308-263C-63B8FB142290}"/>
              </a:ext>
            </a:extLst>
          </p:cNvPr>
          <p:cNvPicPr>
            <a:picLocks noChangeAspect="1"/>
          </p:cNvPicPr>
          <p:nvPr/>
        </p:nvPicPr>
        <p:blipFill>
          <a:blip r:embed="rId3"/>
          <a:stretch>
            <a:fillRect/>
          </a:stretch>
        </p:blipFill>
        <p:spPr>
          <a:xfrm>
            <a:off x="643467" y="920835"/>
            <a:ext cx="10905066" cy="5016329"/>
          </a:xfrm>
          <a:prstGeom prst="rect">
            <a:avLst/>
          </a:prstGeom>
        </p:spPr>
      </p:pic>
    </p:spTree>
    <p:extLst>
      <p:ext uri="{BB962C8B-B14F-4D97-AF65-F5344CB8AC3E}">
        <p14:creationId xmlns:p14="http://schemas.microsoft.com/office/powerpoint/2010/main" val="3963113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4B1634-FA3F-5D2D-E50B-D1633D78D62E}"/>
              </a:ext>
            </a:extLst>
          </p:cNvPr>
          <p:cNvPicPr>
            <a:picLocks noChangeAspect="1"/>
          </p:cNvPicPr>
          <p:nvPr/>
        </p:nvPicPr>
        <p:blipFill>
          <a:blip r:embed="rId2"/>
          <a:stretch>
            <a:fillRect/>
          </a:stretch>
        </p:blipFill>
        <p:spPr>
          <a:xfrm>
            <a:off x="643467" y="866310"/>
            <a:ext cx="10905066" cy="5125378"/>
          </a:xfrm>
          <a:prstGeom prst="rect">
            <a:avLst/>
          </a:prstGeom>
        </p:spPr>
      </p:pic>
    </p:spTree>
    <p:extLst>
      <p:ext uri="{BB962C8B-B14F-4D97-AF65-F5344CB8AC3E}">
        <p14:creationId xmlns:p14="http://schemas.microsoft.com/office/powerpoint/2010/main" val="1312610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F97DCB-A660-CDED-3ED3-AE5E17C89FC9}"/>
              </a:ext>
            </a:extLst>
          </p:cNvPr>
          <p:cNvPicPr>
            <a:picLocks noChangeAspect="1"/>
          </p:cNvPicPr>
          <p:nvPr/>
        </p:nvPicPr>
        <p:blipFill>
          <a:blip r:embed="rId2"/>
          <a:stretch>
            <a:fillRect/>
          </a:stretch>
        </p:blipFill>
        <p:spPr>
          <a:xfrm>
            <a:off x="643467" y="907204"/>
            <a:ext cx="10905066" cy="5043590"/>
          </a:xfrm>
          <a:prstGeom prst="rect">
            <a:avLst/>
          </a:prstGeom>
        </p:spPr>
      </p:pic>
    </p:spTree>
    <p:extLst>
      <p:ext uri="{BB962C8B-B14F-4D97-AF65-F5344CB8AC3E}">
        <p14:creationId xmlns:p14="http://schemas.microsoft.com/office/powerpoint/2010/main" val="3165011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A7094-6012-3052-E4C8-8CF802B2ED3D}"/>
              </a:ext>
            </a:extLst>
          </p:cNvPr>
          <p:cNvSpPr>
            <a:spLocks noGrp="1"/>
          </p:cNvSpPr>
          <p:nvPr>
            <p:ph type="title"/>
          </p:nvPr>
        </p:nvSpPr>
        <p:spPr/>
        <p:txBody>
          <a:bodyPr/>
          <a:lstStyle/>
          <a:p>
            <a:r>
              <a:rPr lang="en-GB" dirty="0"/>
              <a:t>The Magic of streaming engines</a:t>
            </a:r>
            <a:endParaRPr lang="en-AU" dirty="0"/>
          </a:p>
        </p:txBody>
      </p:sp>
      <p:pic>
        <p:nvPicPr>
          <p:cNvPr id="7" name="Picture 6">
            <a:extLst>
              <a:ext uri="{FF2B5EF4-FFF2-40B4-BE49-F238E27FC236}">
                <a16:creationId xmlns:a16="http://schemas.microsoft.com/office/drawing/2014/main" id="{8C929B32-9F03-676D-D5CC-D99FE8FBDFD5}"/>
              </a:ext>
            </a:extLst>
          </p:cNvPr>
          <p:cNvPicPr>
            <a:picLocks noChangeAspect="1"/>
          </p:cNvPicPr>
          <p:nvPr/>
        </p:nvPicPr>
        <p:blipFill>
          <a:blip r:embed="rId2"/>
          <a:stretch>
            <a:fillRect/>
          </a:stretch>
        </p:blipFill>
        <p:spPr>
          <a:xfrm>
            <a:off x="407505" y="2187644"/>
            <a:ext cx="10830140" cy="4186651"/>
          </a:xfrm>
          <a:prstGeom prst="rect">
            <a:avLst/>
          </a:prstGeom>
        </p:spPr>
      </p:pic>
    </p:spTree>
    <p:extLst>
      <p:ext uri="{BB962C8B-B14F-4D97-AF65-F5344CB8AC3E}">
        <p14:creationId xmlns:p14="http://schemas.microsoft.com/office/powerpoint/2010/main" val="2621020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F6D9-C79D-0FA8-6D39-4135A8838C34}"/>
              </a:ext>
            </a:extLst>
          </p:cNvPr>
          <p:cNvSpPr>
            <a:spLocks noGrp="1"/>
          </p:cNvSpPr>
          <p:nvPr>
            <p:ph type="title"/>
          </p:nvPr>
        </p:nvSpPr>
        <p:spPr>
          <a:xfrm>
            <a:off x="838200" y="134537"/>
            <a:ext cx="10515600" cy="854075"/>
          </a:xfrm>
        </p:spPr>
        <p:txBody>
          <a:bodyPr/>
          <a:lstStyle/>
          <a:p>
            <a:r>
              <a:rPr lang="en-GB" dirty="0"/>
              <a:t>The Future is not composable data stack</a:t>
            </a:r>
            <a:endParaRPr lang="en-AU" dirty="0"/>
          </a:p>
        </p:txBody>
      </p:sp>
      <p:pic>
        <p:nvPicPr>
          <p:cNvPr id="5" name="Content Placeholder 4">
            <a:extLst>
              <a:ext uri="{FF2B5EF4-FFF2-40B4-BE49-F238E27FC236}">
                <a16:creationId xmlns:a16="http://schemas.microsoft.com/office/drawing/2014/main" id="{664941BF-CBC1-CA12-21D3-8D170FD56ADF}"/>
              </a:ext>
            </a:extLst>
          </p:cNvPr>
          <p:cNvPicPr>
            <a:picLocks noGrp="1" noChangeAspect="1"/>
          </p:cNvPicPr>
          <p:nvPr>
            <p:ph idx="1"/>
          </p:nvPr>
        </p:nvPicPr>
        <p:blipFill>
          <a:blip r:embed="rId2"/>
          <a:stretch>
            <a:fillRect/>
          </a:stretch>
        </p:blipFill>
        <p:spPr>
          <a:xfrm>
            <a:off x="1737941" y="1142958"/>
            <a:ext cx="8097822" cy="5427081"/>
          </a:xfrm>
        </p:spPr>
      </p:pic>
    </p:spTree>
    <p:extLst>
      <p:ext uri="{BB962C8B-B14F-4D97-AF65-F5344CB8AC3E}">
        <p14:creationId xmlns:p14="http://schemas.microsoft.com/office/powerpoint/2010/main" val="2262296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F07FF-F951-85A7-6E14-0578E7CBC915}"/>
              </a:ext>
            </a:extLst>
          </p:cNvPr>
          <p:cNvSpPr>
            <a:spLocks noGrp="1"/>
          </p:cNvSpPr>
          <p:nvPr>
            <p:ph type="title"/>
          </p:nvPr>
        </p:nvSpPr>
        <p:spPr>
          <a:xfrm>
            <a:off x="838200" y="365126"/>
            <a:ext cx="10515600" cy="655292"/>
          </a:xfrm>
        </p:spPr>
        <p:txBody>
          <a:bodyPr>
            <a:normAutofit fontScale="90000"/>
          </a:bodyPr>
          <a:lstStyle/>
          <a:p>
            <a:r>
              <a:rPr lang="en-GB" dirty="0"/>
              <a:t>Integrated stack is the way to go</a:t>
            </a:r>
            <a:endParaRPr lang="en-AU" dirty="0"/>
          </a:p>
        </p:txBody>
      </p:sp>
      <p:pic>
        <p:nvPicPr>
          <p:cNvPr id="7" name="Picture 6">
            <a:extLst>
              <a:ext uri="{FF2B5EF4-FFF2-40B4-BE49-F238E27FC236}">
                <a16:creationId xmlns:a16="http://schemas.microsoft.com/office/drawing/2014/main" id="{D443F265-41EE-81AB-0B34-2D89EAF8B3EE}"/>
              </a:ext>
            </a:extLst>
          </p:cNvPr>
          <p:cNvPicPr>
            <a:picLocks noChangeAspect="1"/>
          </p:cNvPicPr>
          <p:nvPr/>
        </p:nvPicPr>
        <p:blipFill>
          <a:blip r:embed="rId2"/>
          <a:stretch>
            <a:fillRect/>
          </a:stretch>
        </p:blipFill>
        <p:spPr>
          <a:xfrm>
            <a:off x="1544597" y="1101711"/>
            <a:ext cx="8569462" cy="5501113"/>
          </a:xfrm>
          <a:prstGeom prst="rect">
            <a:avLst/>
          </a:prstGeom>
        </p:spPr>
      </p:pic>
    </p:spTree>
    <p:extLst>
      <p:ext uri="{BB962C8B-B14F-4D97-AF65-F5344CB8AC3E}">
        <p14:creationId xmlns:p14="http://schemas.microsoft.com/office/powerpoint/2010/main" val="2484835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itle 1">
            <a:extLst>
              <a:ext uri="{FF2B5EF4-FFF2-40B4-BE49-F238E27FC236}">
                <a16:creationId xmlns:a16="http://schemas.microsoft.com/office/drawing/2014/main" id="{2FD36CF0-6BF0-DAF0-FC89-DAEADB4DEE20}"/>
              </a:ext>
            </a:extLst>
          </p:cNvPr>
          <p:cNvSpPr txBox="1">
            <a:spLocks/>
          </p:cNvSpPr>
          <p:nvPr/>
        </p:nvSpPr>
        <p:spPr>
          <a:xfrm>
            <a:off x="251791" y="493564"/>
            <a:ext cx="11748052" cy="724535"/>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3200" b="1" i="0" kern="1200">
                <a:solidFill>
                  <a:schemeClr val="tx2"/>
                </a:solidFill>
                <a:latin typeface="Segoe UI Semibold" panose="020F0502020204030204" pitchFamily="34" charset="0"/>
                <a:ea typeface="+mj-ea"/>
                <a:cs typeface="Segoe UI Semibold" panose="020F0502020204030204" pitchFamily="34" charset="0"/>
              </a:defRPr>
            </a:lvl1pPr>
          </a:lstStyle>
          <a:p>
            <a:pPr algn="ctr">
              <a:defRPr/>
            </a:pPr>
            <a:r>
              <a:rPr lang="en-US" sz="4800" dirty="0">
                <a:solidFill>
                  <a:schemeClr val="tx1"/>
                </a:solidFill>
                <a:latin typeface="+mj-lt"/>
              </a:rPr>
              <a:t>An Example of a Lakehouse architecture</a:t>
            </a:r>
          </a:p>
        </p:txBody>
      </p:sp>
      <p:sp>
        <p:nvSpPr>
          <p:cNvPr id="84" name="Rounded Rectangle 38">
            <a:extLst>
              <a:ext uri="{FF2B5EF4-FFF2-40B4-BE49-F238E27FC236}">
                <a16:creationId xmlns:a16="http://schemas.microsoft.com/office/drawing/2014/main" id="{635F1961-E93B-79E7-B656-26FEFED5E2B1}"/>
              </a:ext>
              <a:ext uri="{C183D7F6-B498-43B3-948B-1728B52AA6E4}">
                <adec:decorative xmlns:adec="http://schemas.microsoft.com/office/drawing/2017/decorative" val="1"/>
              </a:ext>
            </a:extLst>
          </p:cNvPr>
          <p:cNvSpPr/>
          <p:nvPr/>
        </p:nvSpPr>
        <p:spPr bwMode="auto">
          <a:xfrm>
            <a:off x="563878" y="1607884"/>
            <a:ext cx="7300243" cy="4419233"/>
          </a:xfrm>
          <a:prstGeom prst="roundRect">
            <a:avLst>
              <a:gd name="adj" fmla="val 3596"/>
            </a:avLst>
          </a:prstGeom>
          <a:ln w="12700" cap="rnd">
            <a:gradFill flip="none" rotWithShape="1">
              <a:gsLst>
                <a:gs pos="0">
                  <a:srgbClr val="F65567"/>
                </a:gs>
                <a:gs pos="32000">
                  <a:srgbClr val="AC35AF"/>
                </a:gs>
                <a:gs pos="68000">
                  <a:srgbClr val="0A6BBA"/>
                </a:gs>
                <a:gs pos="100000">
                  <a:srgbClr val="318581"/>
                </a:gs>
              </a:gsLst>
              <a:path path="circle">
                <a:fillToRect l="100000" t="100000"/>
              </a:path>
              <a:tileRect r="-100000" b="-100000"/>
            </a:gradFill>
            <a:headEnd type="none" w="lg" len="sm"/>
            <a:tailEnd type="none" w="lg" len="sm"/>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endParaRPr lang="en-US" sz="2000">
              <a:solidFill>
                <a:srgbClr val="FFFFFF"/>
              </a:solidFill>
              <a:latin typeface="Segoe UI" panose="020B0502040204020203" pitchFamily="34" charset="0"/>
              <a:cs typeface="Segoe UI" panose="020B0502040204020203" pitchFamily="34" charset="0"/>
            </a:endParaRPr>
          </a:p>
        </p:txBody>
      </p:sp>
      <p:grpSp>
        <p:nvGrpSpPr>
          <p:cNvPr id="85" name="Group 84" descr="Data Factory">
            <a:extLst>
              <a:ext uri="{FF2B5EF4-FFF2-40B4-BE49-F238E27FC236}">
                <a16:creationId xmlns:a16="http://schemas.microsoft.com/office/drawing/2014/main" id="{CEE1616C-CB19-5B2C-123D-936A7C079600}"/>
              </a:ext>
            </a:extLst>
          </p:cNvPr>
          <p:cNvGrpSpPr/>
          <p:nvPr/>
        </p:nvGrpSpPr>
        <p:grpSpPr>
          <a:xfrm>
            <a:off x="1062314" y="2030130"/>
            <a:ext cx="1051560" cy="1203945"/>
            <a:chOff x="643215" y="2179642"/>
            <a:chExt cx="1051560" cy="1203945"/>
          </a:xfrm>
        </p:grpSpPr>
        <p:grpSp>
          <p:nvGrpSpPr>
            <p:cNvPr id="86" name="Group 85">
              <a:extLst>
                <a:ext uri="{FF2B5EF4-FFF2-40B4-BE49-F238E27FC236}">
                  <a16:creationId xmlns:a16="http://schemas.microsoft.com/office/drawing/2014/main" id="{00C65970-5384-49F4-57B8-38115730469E}"/>
                </a:ext>
              </a:extLst>
            </p:cNvPr>
            <p:cNvGrpSpPr/>
            <p:nvPr/>
          </p:nvGrpSpPr>
          <p:grpSpPr>
            <a:xfrm>
              <a:off x="643215" y="2179642"/>
              <a:ext cx="1051560" cy="1203945"/>
              <a:chOff x="634503" y="2207300"/>
              <a:chExt cx="1156715" cy="1094495"/>
            </a:xfrm>
          </p:grpSpPr>
          <p:sp>
            <p:nvSpPr>
              <p:cNvPr id="88" name="Rounded Rectangle 14">
                <a:extLst>
                  <a:ext uri="{FF2B5EF4-FFF2-40B4-BE49-F238E27FC236}">
                    <a16:creationId xmlns:a16="http://schemas.microsoft.com/office/drawing/2014/main" id="{FBD440C1-6E75-6D3F-CFE1-F56C1150A42C}"/>
                  </a:ext>
                </a:extLst>
              </p:cNvPr>
              <p:cNvSpPr/>
              <p:nvPr/>
            </p:nvSpPr>
            <p:spPr>
              <a:xfrm>
                <a:off x="634503" y="2207300"/>
                <a:ext cx="1156715" cy="1094495"/>
              </a:xfrm>
              <a:prstGeom prst="roundRect">
                <a:avLst>
                  <a:gd name="adj" fmla="val 6586"/>
                </a:avLst>
              </a:prstGeom>
              <a:solidFill>
                <a:srgbClr val="091F2C"/>
              </a:solidFill>
              <a:ln w="9525" cap="flat" cmpd="sng" algn="ctr">
                <a:noFill/>
                <a:prstDash val="solid"/>
                <a:headEnd type="none" w="med" len="med"/>
                <a:tailEnd type="none" w="med" len="med"/>
              </a:ln>
              <a:effectLst>
                <a:outerShdw blurRad="63500" dist="38100" dir="2700000" algn="tl" rotWithShape="0">
                  <a:prstClr val="black">
                    <a:alpha val="50000"/>
                  </a:prstClr>
                </a:outerShdw>
              </a:effectLst>
              <a:scene3d>
                <a:camera prst="perspectiveLeft" fov="2100000">
                  <a:rot lat="0" lon="0" rev="0"/>
                </a:camera>
                <a:lightRig rig="threePt" dir="t"/>
              </a:scene3d>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91F2C"/>
                  </a:solidFill>
                  <a:effectLst/>
                  <a:uLnTx/>
                  <a:uFillTx/>
                  <a:latin typeface="Segoe UI"/>
                  <a:ea typeface="+mn-ea"/>
                  <a:cs typeface="Segoe UI" pitchFamily="34" charset="0"/>
                </a:endParaRPr>
              </a:p>
            </p:txBody>
          </p:sp>
          <p:sp>
            <p:nvSpPr>
              <p:cNvPr id="89" name="Rounded Rectangle 14">
                <a:extLst>
                  <a:ext uri="{FF2B5EF4-FFF2-40B4-BE49-F238E27FC236}">
                    <a16:creationId xmlns:a16="http://schemas.microsoft.com/office/drawing/2014/main" id="{8B0C67C1-3C54-3109-725E-F8CDECAF05E1}"/>
                  </a:ext>
                </a:extLst>
              </p:cNvPr>
              <p:cNvSpPr/>
              <p:nvPr/>
            </p:nvSpPr>
            <p:spPr>
              <a:xfrm>
                <a:off x="880765" y="2791011"/>
                <a:ext cx="688898" cy="348744"/>
              </a:xfrm>
              <a:prstGeom prst="roundRect">
                <a:avLst>
                  <a:gd name="adj" fmla="val 6586"/>
                </a:avLst>
              </a:prstGeom>
              <a:noFill/>
              <a:ln>
                <a:noFill/>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0">
                    <a:gradFill>
                      <a:gsLst>
                        <a:gs pos="14000">
                          <a:srgbClr val="FFFFFF"/>
                        </a:gs>
                        <a:gs pos="59000">
                          <a:srgbClr val="FFFFFF"/>
                        </a:gs>
                      </a:gsLst>
                      <a:path path="circle">
                        <a:fillToRect l="100000" t="100000"/>
                      </a:path>
                    </a:gradFill>
                    <a:latin typeface="Segoe UI Regular" panose="020F0502020204030204"/>
                  </a:rPr>
                  <a:t>Data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0">
                    <a:gradFill>
                      <a:gsLst>
                        <a:gs pos="14000">
                          <a:srgbClr val="FFFFFF"/>
                        </a:gs>
                        <a:gs pos="59000">
                          <a:srgbClr val="FFFFFF"/>
                        </a:gs>
                      </a:gsLst>
                      <a:path path="circle">
                        <a:fillToRect l="100000" t="100000"/>
                      </a:path>
                    </a:gradFill>
                    <a:latin typeface="Segoe UI Regular" panose="020F0502020204030204"/>
                  </a:rPr>
                  <a:t>Factory</a:t>
                </a:r>
              </a:p>
            </p:txBody>
          </p:sp>
        </p:grpSp>
        <p:pic>
          <p:nvPicPr>
            <p:cNvPr id="87" name="Graphic 86">
              <a:extLst>
                <a:ext uri="{FF2B5EF4-FFF2-40B4-BE49-F238E27FC236}">
                  <a16:creationId xmlns:a16="http://schemas.microsoft.com/office/drawing/2014/main" id="{BE1DA482-564E-EF5F-8C55-55C57F5B2709}"/>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453" r="-2453"/>
            <a:stretch/>
          </p:blipFill>
          <p:spPr>
            <a:xfrm>
              <a:off x="1008036" y="2386752"/>
              <a:ext cx="345665" cy="329502"/>
            </a:xfrm>
            <a:prstGeom prst="rect">
              <a:avLst/>
            </a:prstGeom>
          </p:spPr>
        </p:pic>
      </p:grpSp>
      <p:grpSp>
        <p:nvGrpSpPr>
          <p:cNvPr id="90" name="Group 89" descr="Analytics">
            <a:extLst>
              <a:ext uri="{FF2B5EF4-FFF2-40B4-BE49-F238E27FC236}">
                <a16:creationId xmlns:a16="http://schemas.microsoft.com/office/drawing/2014/main" id="{4D5C516A-5611-A5BD-5A14-56C34BA317BD}"/>
              </a:ext>
            </a:extLst>
          </p:cNvPr>
          <p:cNvGrpSpPr/>
          <p:nvPr/>
        </p:nvGrpSpPr>
        <p:grpSpPr>
          <a:xfrm>
            <a:off x="2364439" y="2030130"/>
            <a:ext cx="1051560" cy="1203945"/>
            <a:chOff x="4153015" y="2179643"/>
            <a:chExt cx="1051560" cy="1203945"/>
          </a:xfrm>
        </p:grpSpPr>
        <p:grpSp>
          <p:nvGrpSpPr>
            <p:cNvPr id="91" name="Group 90">
              <a:extLst>
                <a:ext uri="{FF2B5EF4-FFF2-40B4-BE49-F238E27FC236}">
                  <a16:creationId xmlns:a16="http://schemas.microsoft.com/office/drawing/2014/main" id="{C98655A7-2AFD-1913-325C-D72434D84F74}"/>
                </a:ext>
              </a:extLst>
            </p:cNvPr>
            <p:cNvGrpSpPr/>
            <p:nvPr/>
          </p:nvGrpSpPr>
          <p:grpSpPr>
            <a:xfrm>
              <a:off x="4153015" y="2179643"/>
              <a:ext cx="1051560" cy="1203945"/>
              <a:chOff x="4715352" y="2207301"/>
              <a:chExt cx="1156715" cy="1094495"/>
            </a:xfrm>
          </p:grpSpPr>
          <p:sp>
            <p:nvSpPr>
              <p:cNvPr id="93" name="Rounded Rectangle 16">
                <a:extLst>
                  <a:ext uri="{FF2B5EF4-FFF2-40B4-BE49-F238E27FC236}">
                    <a16:creationId xmlns:a16="http://schemas.microsoft.com/office/drawing/2014/main" id="{A326E702-8996-4ADF-DC65-0E74EF8320CA}"/>
                  </a:ext>
                </a:extLst>
              </p:cNvPr>
              <p:cNvSpPr/>
              <p:nvPr/>
            </p:nvSpPr>
            <p:spPr>
              <a:xfrm>
                <a:off x="4715352" y="2207301"/>
                <a:ext cx="1156715" cy="1094495"/>
              </a:xfrm>
              <a:prstGeom prst="roundRect">
                <a:avLst>
                  <a:gd name="adj" fmla="val 6586"/>
                </a:avLst>
              </a:prstGeom>
              <a:solidFill>
                <a:srgbClr val="091F2C"/>
              </a:solidFill>
              <a:ln w="9525" cap="flat" cmpd="sng" algn="ctr">
                <a:noFill/>
                <a:prstDash val="solid"/>
                <a:headEnd type="none" w="med" len="med"/>
                <a:tailEnd type="none" w="med" len="med"/>
              </a:ln>
              <a:effectLst>
                <a:outerShdw blurRad="63500" dist="38100" dir="2700000" algn="tl" rotWithShape="0">
                  <a:prstClr val="black">
                    <a:alpha val="50000"/>
                  </a:prstClr>
                </a:outerShdw>
              </a:effectLst>
              <a:scene3d>
                <a:camera prst="perspectiveLeft" fov="2100000">
                  <a:rot lat="0" lon="0" rev="0"/>
                </a:camera>
                <a:lightRig rig="threePt" dir="t"/>
              </a:scene3d>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91F2C"/>
                  </a:solidFill>
                  <a:effectLst/>
                  <a:uLnTx/>
                  <a:uFillTx/>
                  <a:latin typeface="Segoe UI"/>
                  <a:ea typeface="+mn-ea"/>
                  <a:cs typeface="Segoe UI" pitchFamily="34" charset="0"/>
                </a:endParaRPr>
              </a:p>
            </p:txBody>
          </p:sp>
          <p:sp>
            <p:nvSpPr>
              <p:cNvPr id="94" name="Rounded Rectangle 303">
                <a:extLst>
                  <a:ext uri="{FF2B5EF4-FFF2-40B4-BE49-F238E27FC236}">
                    <a16:creationId xmlns:a16="http://schemas.microsoft.com/office/drawing/2014/main" id="{2DC07A88-63CF-ECBD-D014-EB963BC6E8D9}"/>
                  </a:ext>
                </a:extLst>
              </p:cNvPr>
              <p:cNvSpPr/>
              <p:nvPr/>
            </p:nvSpPr>
            <p:spPr>
              <a:xfrm>
                <a:off x="4889321" y="2878196"/>
                <a:ext cx="833482" cy="174373"/>
              </a:xfrm>
              <a:prstGeom prst="roundRect">
                <a:avLst>
                  <a:gd name="adj" fmla="val 6586"/>
                </a:avLst>
              </a:prstGeom>
              <a:noFill/>
              <a:ln>
                <a:noFill/>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400">
                  <a:defRPr/>
                </a:pPr>
                <a:r>
                  <a:rPr lang="en-US" sz="1200" kern="0">
                    <a:gradFill>
                      <a:gsLst>
                        <a:gs pos="14000">
                          <a:srgbClr val="FFFFFF"/>
                        </a:gs>
                        <a:gs pos="59000">
                          <a:srgbClr val="FFFFFF"/>
                        </a:gs>
                      </a:gsLst>
                      <a:path path="circle">
                        <a:fillToRect l="100000" t="100000"/>
                      </a:path>
                    </a:gradFill>
                    <a:latin typeface="Segoe UI Regular" panose="020F0502020204030204"/>
                  </a:rPr>
                  <a:t>Analytics</a:t>
                </a:r>
              </a:p>
            </p:txBody>
          </p:sp>
        </p:grpSp>
        <p:pic>
          <p:nvPicPr>
            <p:cNvPr id="92" name="Graphic 91">
              <a:extLst>
                <a:ext uri="{FF2B5EF4-FFF2-40B4-BE49-F238E27FC236}">
                  <a16:creationId xmlns:a16="http://schemas.microsoft.com/office/drawing/2014/main" id="{6F96F2FB-3D05-4929-76BC-68D6EB3B7E00}"/>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2338" b="2338"/>
            <a:stretch/>
          </p:blipFill>
          <p:spPr>
            <a:xfrm>
              <a:off x="4507974" y="2377352"/>
              <a:ext cx="365388" cy="348303"/>
            </a:xfrm>
            <a:prstGeom prst="rect">
              <a:avLst/>
            </a:prstGeom>
          </p:spPr>
        </p:pic>
      </p:grpSp>
      <p:grpSp>
        <p:nvGrpSpPr>
          <p:cNvPr id="95" name="Group 94" descr="Databases">
            <a:extLst>
              <a:ext uri="{FF2B5EF4-FFF2-40B4-BE49-F238E27FC236}">
                <a16:creationId xmlns:a16="http://schemas.microsoft.com/office/drawing/2014/main" id="{462E09C9-4E07-E0A7-A42A-81559E31A230}"/>
              </a:ext>
            </a:extLst>
          </p:cNvPr>
          <p:cNvGrpSpPr/>
          <p:nvPr/>
        </p:nvGrpSpPr>
        <p:grpSpPr>
          <a:xfrm>
            <a:off x="3653420" y="2030130"/>
            <a:ext cx="1051560" cy="1203945"/>
            <a:chOff x="3562752" y="2150702"/>
            <a:chExt cx="1051560" cy="1203945"/>
          </a:xfrm>
        </p:grpSpPr>
        <p:grpSp>
          <p:nvGrpSpPr>
            <p:cNvPr id="96" name="Group 95">
              <a:extLst>
                <a:ext uri="{FF2B5EF4-FFF2-40B4-BE49-F238E27FC236}">
                  <a16:creationId xmlns:a16="http://schemas.microsoft.com/office/drawing/2014/main" id="{459B1E98-9663-CFE5-0C02-EC0E4F52FF32}"/>
                </a:ext>
              </a:extLst>
            </p:cNvPr>
            <p:cNvGrpSpPr/>
            <p:nvPr/>
          </p:nvGrpSpPr>
          <p:grpSpPr>
            <a:xfrm>
              <a:off x="3562752" y="2150702"/>
              <a:ext cx="1051560" cy="1203945"/>
              <a:chOff x="5511506" y="2207300"/>
              <a:chExt cx="1156716" cy="1094495"/>
            </a:xfrm>
          </p:grpSpPr>
          <p:sp>
            <p:nvSpPr>
              <p:cNvPr id="98" name="Rounded Rectangle 18">
                <a:extLst>
                  <a:ext uri="{FF2B5EF4-FFF2-40B4-BE49-F238E27FC236}">
                    <a16:creationId xmlns:a16="http://schemas.microsoft.com/office/drawing/2014/main" id="{5B67A000-9BB7-52F0-CC5A-78DA89BE2DB2}"/>
                  </a:ext>
                </a:extLst>
              </p:cNvPr>
              <p:cNvSpPr/>
              <p:nvPr/>
            </p:nvSpPr>
            <p:spPr>
              <a:xfrm>
                <a:off x="5511506" y="2207300"/>
                <a:ext cx="1156716" cy="1094495"/>
              </a:xfrm>
              <a:prstGeom prst="roundRect">
                <a:avLst>
                  <a:gd name="adj" fmla="val 6586"/>
                </a:avLst>
              </a:prstGeom>
              <a:solidFill>
                <a:srgbClr val="091F2C"/>
              </a:solidFill>
              <a:ln w="9525" cap="flat" cmpd="sng" algn="ctr">
                <a:noFill/>
                <a:prstDash val="solid"/>
                <a:headEnd type="none" w="med" len="med"/>
                <a:tailEnd type="none" w="med" len="med"/>
              </a:ln>
              <a:effectLst>
                <a:outerShdw blurRad="63500" dist="38100" dir="2700000" algn="tl" rotWithShape="0">
                  <a:prstClr val="black">
                    <a:alpha val="50000"/>
                  </a:prstClr>
                </a:outerShdw>
              </a:effectLst>
              <a:scene3d>
                <a:camera prst="perspectiveLeft" fov="2100000">
                  <a:rot lat="0" lon="0" rev="0"/>
                </a:camera>
                <a:lightRig rig="threePt" dir="t"/>
              </a:scene3d>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91F2C"/>
                  </a:solidFill>
                  <a:effectLst/>
                  <a:uLnTx/>
                  <a:uFillTx/>
                  <a:latin typeface="Segoe UI"/>
                  <a:ea typeface="+mn-ea"/>
                  <a:cs typeface="Segoe UI" pitchFamily="34" charset="0"/>
                </a:endParaRPr>
              </a:p>
            </p:txBody>
          </p:sp>
          <p:sp>
            <p:nvSpPr>
              <p:cNvPr id="99" name="Rounded Rectangle 18">
                <a:extLst>
                  <a:ext uri="{FF2B5EF4-FFF2-40B4-BE49-F238E27FC236}">
                    <a16:creationId xmlns:a16="http://schemas.microsoft.com/office/drawing/2014/main" id="{43DD4B51-F6D1-7A36-69E4-0D6762AC633A}"/>
                  </a:ext>
                </a:extLst>
              </p:cNvPr>
              <p:cNvSpPr/>
              <p:nvPr/>
            </p:nvSpPr>
            <p:spPr>
              <a:xfrm>
                <a:off x="5610200" y="2878194"/>
                <a:ext cx="984039" cy="174373"/>
              </a:xfrm>
              <a:prstGeom prst="roundRect">
                <a:avLst>
                  <a:gd name="adj" fmla="val 6586"/>
                </a:avLst>
              </a:prstGeom>
              <a:noFill/>
              <a:ln>
                <a:noFill/>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400">
                  <a:defRPr/>
                </a:pPr>
                <a:r>
                  <a:rPr lang="en-US" sz="1200" kern="0">
                    <a:gradFill>
                      <a:gsLst>
                        <a:gs pos="14000">
                          <a:srgbClr val="FFFFFF"/>
                        </a:gs>
                        <a:gs pos="59000">
                          <a:srgbClr val="FFFFFF"/>
                        </a:gs>
                      </a:gsLst>
                      <a:path path="circle">
                        <a:fillToRect l="100000" t="100000"/>
                      </a:path>
                    </a:gradFill>
                    <a:latin typeface="Segoe UI Regular" panose="020F0502020204030204"/>
                  </a:rPr>
                  <a:t>Databases</a:t>
                </a:r>
              </a:p>
            </p:txBody>
          </p:sp>
        </p:grpSp>
        <p:pic>
          <p:nvPicPr>
            <p:cNvPr id="97" name="Graphic 68">
              <a:extLst>
                <a:ext uri="{FF2B5EF4-FFF2-40B4-BE49-F238E27FC236}">
                  <a16:creationId xmlns:a16="http://schemas.microsoft.com/office/drawing/2014/main" id="{BECD7AC7-0D21-CC1D-ED62-DE4D8C89AA27}"/>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3930138" y="2391099"/>
              <a:ext cx="309337" cy="309337"/>
            </a:xfrm>
            <a:prstGeom prst="rect">
              <a:avLst/>
            </a:prstGeom>
          </p:spPr>
        </p:pic>
      </p:grpSp>
      <p:grpSp>
        <p:nvGrpSpPr>
          <p:cNvPr id="100" name="Group 99" descr="Real-Time Intelligence">
            <a:extLst>
              <a:ext uri="{FF2B5EF4-FFF2-40B4-BE49-F238E27FC236}">
                <a16:creationId xmlns:a16="http://schemas.microsoft.com/office/drawing/2014/main" id="{1418401C-02CB-A802-80BF-864D8D991217}"/>
              </a:ext>
            </a:extLst>
          </p:cNvPr>
          <p:cNvGrpSpPr/>
          <p:nvPr/>
        </p:nvGrpSpPr>
        <p:grpSpPr>
          <a:xfrm>
            <a:off x="4969790" y="2030130"/>
            <a:ext cx="1051561" cy="1203945"/>
            <a:chOff x="5481728" y="2179642"/>
            <a:chExt cx="1051561" cy="1203945"/>
          </a:xfrm>
        </p:grpSpPr>
        <p:grpSp>
          <p:nvGrpSpPr>
            <p:cNvPr id="101" name="Group 100">
              <a:extLst>
                <a:ext uri="{FF2B5EF4-FFF2-40B4-BE49-F238E27FC236}">
                  <a16:creationId xmlns:a16="http://schemas.microsoft.com/office/drawing/2014/main" id="{D04FFCD2-D4F9-F0C2-F50F-859D8B006168}"/>
                </a:ext>
              </a:extLst>
            </p:cNvPr>
            <p:cNvGrpSpPr/>
            <p:nvPr/>
          </p:nvGrpSpPr>
          <p:grpSpPr>
            <a:xfrm>
              <a:off x="5481728" y="2179642"/>
              <a:ext cx="1051561" cy="1203945"/>
              <a:chOff x="6323655" y="2207300"/>
              <a:chExt cx="1156717" cy="1094495"/>
            </a:xfrm>
          </p:grpSpPr>
          <p:sp>
            <p:nvSpPr>
              <p:cNvPr id="103" name="Rounded Rectangle 19">
                <a:extLst>
                  <a:ext uri="{FF2B5EF4-FFF2-40B4-BE49-F238E27FC236}">
                    <a16:creationId xmlns:a16="http://schemas.microsoft.com/office/drawing/2014/main" id="{B4A221CE-5020-73D1-74AC-5A283A02C6E9}"/>
                  </a:ext>
                </a:extLst>
              </p:cNvPr>
              <p:cNvSpPr/>
              <p:nvPr/>
            </p:nvSpPr>
            <p:spPr>
              <a:xfrm>
                <a:off x="6323655" y="2207300"/>
                <a:ext cx="1156717" cy="1094495"/>
              </a:xfrm>
              <a:prstGeom prst="roundRect">
                <a:avLst>
                  <a:gd name="adj" fmla="val 6586"/>
                </a:avLst>
              </a:prstGeom>
              <a:solidFill>
                <a:srgbClr val="091F2C"/>
              </a:solidFill>
              <a:ln w="9525" cap="flat" cmpd="sng" algn="ctr">
                <a:noFill/>
                <a:prstDash val="solid"/>
                <a:headEnd type="none" w="med" len="med"/>
                <a:tailEnd type="none" w="med" len="med"/>
              </a:ln>
              <a:effectLst>
                <a:outerShdw blurRad="63500" dist="38100" dir="2700000" algn="tl" rotWithShape="0">
                  <a:prstClr val="black">
                    <a:alpha val="50000"/>
                  </a:prstClr>
                </a:outerShdw>
              </a:effectLst>
              <a:scene3d>
                <a:camera prst="perspectiveLeft" fov="2100000">
                  <a:rot lat="0" lon="0" rev="0"/>
                </a:camera>
                <a:lightRig rig="threePt" dir="t"/>
              </a:scene3d>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91F2C"/>
                  </a:solidFill>
                  <a:effectLst/>
                  <a:uLnTx/>
                  <a:uFillTx/>
                  <a:latin typeface="Segoe UI"/>
                  <a:ea typeface="+mn-ea"/>
                  <a:cs typeface="Segoe UI" pitchFamily="34" charset="0"/>
                </a:endParaRPr>
              </a:p>
            </p:txBody>
          </p:sp>
          <p:sp>
            <p:nvSpPr>
              <p:cNvPr id="104" name="Rounded Rectangle 19">
                <a:extLst>
                  <a:ext uri="{FF2B5EF4-FFF2-40B4-BE49-F238E27FC236}">
                    <a16:creationId xmlns:a16="http://schemas.microsoft.com/office/drawing/2014/main" id="{F264A87F-6815-82DA-CD74-CC574112A0E3}"/>
                  </a:ext>
                </a:extLst>
              </p:cNvPr>
              <p:cNvSpPr/>
              <p:nvPr/>
            </p:nvSpPr>
            <p:spPr>
              <a:xfrm>
                <a:off x="6429697" y="2791017"/>
                <a:ext cx="964069" cy="348744"/>
              </a:xfrm>
              <a:prstGeom prst="roundRect">
                <a:avLst>
                  <a:gd name="adj" fmla="val 6586"/>
                </a:avLst>
              </a:prstGeom>
              <a:noFill/>
              <a:ln>
                <a:noFill/>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400">
                  <a:defRPr/>
                </a:pPr>
                <a:r>
                  <a:rPr lang="en-US" sz="1200" kern="0">
                    <a:gradFill>
                      <a:gsLst>
                        <a:gs pos="14000">
                          <a:srgbClr val="FFFFFF"/>
                        </a:gs>
                        <a:gs pos="59000">
                          <a:srgbClr val="FFFFFF"/>
                        </a:gs>
                      </a:gsLst>
                      <a:path path="circle">
                        <a:fillToRect l="100000" t="100000"/>
                      </a:path>
                    </a:gradFill>
                    <a:latin typeface="Segoe UI Regular" panose="020F0502020204030204"/>
                  </a:rPr>
                  <a:t>Real-Time Intelligence</a:t>
                </a:r>
              </a:p>
            </p:txBody>
          </p:sp>
        </p:grpSp>
        <p:pic>
          <p:nvPicPr>
            <p:cNvPr id="102" name="Graphic 63">
              <a:extLst>
                <a:ext uri="{FF2B5EF4-FFF2-40B4-BE49-F238E27FC236}">
                  <a16:creationId xmlns:a16="http://schemas.microsoft.com/office/drawing/2014/main" id="{A2BA5B78-FC5C-2E90-7F0A-F7C19C629BD3}"/>
                </a:ext>
              </a:extLst>
            </p:cNvPr>
            <p:cNvPicPr>
              <a:picLocks noChangeAspect="1"/>
            </p:cNvPicPr>
            <p:nvPr/>
          </p:nvPicPr>
          <p:blipFill rotWithShape="1">
            <a:blip r:embed="rId8"/>
            <a:srcRect t="6182" b="6182"/>
            <a:stretch/>
          </p:blipFill>
          <p:spPr>
            <a:xfrm>
              <a:off x="5845970" y="2386752"/>
              <a:ext cx="345665" cy="329502"/>
            </a:xfrm>
            <a:prstGeom prst="rect">
              <a:avLst/>
            </a:prstGeom>
          </p:spPr>
        </p:pic>
      </p:grpSp>
      <p:grpSp>
        <p:nvGrpSpPr>
          <p:cNvPr id="105" name="Group 104" descr="Power BI">
            <a:extLst>
              <a:ext uri="{FF2B5EF4-FFF2-40B4-BE49-F238E27FC236}">
                <a16:creationId xmlns:a16="http://schemas.microsoft.com/office/drawing/2014/main" id="{B1E0C957-FFBB-66F8-B39A-9D5FBC1512B1}"/>
              </a:ext>
            </a:extLst>
          </p:cNvPr>
          <p:cNvGrpSpPr/>
          <p:nvPr/>
        </p:nvGrpSpPr>
        <p:grpSpPr>
          <a:xfrm>
            <a:off x="6283937" y="2030130"/>
            <a:ext cx="1051560" cy="1203945"/>
            <a:chOff x="5234974" y="2179642"/>
            <a:chExt cx="1051560" cy="1203945"/>
          </a:xfrm>
        </p:grpSpPr>
        <p:grpSp>
          <p:nvGrpSpPr>
            <p:cNvPr id="106" name="Group 105">
              <a:extLst>
                <a:ext uri="{FF2B5EF4-FFF2-40B4-BE49-F238E27FC236}">
                  <a16:creationId xmlns:a16="http://schemas.microsoft.com/office/drawing/2014/main" id="{FCD0566C-AC15-4551-8A44-DDFDD378ACF2}"/>
                </a:ext>
              </a:extLst>
            </p:cNvPr>
            <p:cNvGrpSpPr/>
            <p:nvPr/>
          </p:nvGrpSpPr>
          <p:grpSpPr>
            <a:xfrm>
              <a:off x="5234974" y="2179642"/>
              <a:ext cx="1051560" cy="1203945"/>
              <a:chOff x="6052223" y="2207300"/>
              <a:chExt cx="1156715" cy="1094495"/>
            </a:xfrm>
          </p:grpSpPr>
          <p:sp>
            <p:nvSpPr>
              <p:cNvPr id="108" name="Rounded Rectangle 19">
                <a:extLst>
                  <a:ext uri="{FF2B5EF4-FFF2-40B4-BE49-F238E27FC236}">
                    <a16:creationId xmlns:a16="http://schemas.microsoft.com/office/drawing/2014/main" id="{2F5EDFF2-CAB4-9F13-592E-7C6E57293B01}"/>
                  </a:ext>
                </a:extLst>
              </p:cNvPr>
              <p:cNvSpPr/>
              <p:nvPr/>
            </p:nvSpPr>
            <p:spPr>
              <a:xfrm>
                <a:off x="6052223" y="2207300"/>
                <a:ext cx="1156715" cy="1094495"/>
              </a:xfrm>
              <a:prstGeom prst="roundRect">
                <a:avLst>
                  <a:gd name="adj" fmla="val 6586"/>
                </a:avLst>
              </a:prstGeom>
              <a:solidFill>
                <a:srgbClr val="091F2C"/>
              </a:solidFill>
              <a:ln w="9525" cap="flat" cmpd="sng" algn="ctr">
                <a:noFill/>
                <a:prstDash val="solid"/>
                <a:headEnd type="none" w="med" len="med"/>
                <a:tailEnd type="none" w="med" len="med"/>
              </a:ln>
              <a:effectLst>
                <a:outerShdw blurRad="63500" dist="38100" dir="2700000" algn="tl" rotWithShape="0">
                  <a:prstClr val="black">
                    <a:alpha val="50000"/>
                  </a:prstClr>
                </a:outerShdw>
              </a:effectLst>
              <a:scene3d>
                <a:camera prst="perspectiveLeft" fov="2100000">
                  <a:rot lat="0" lon="0" rev="0"/>
                </a:camera>
                <a:lightRig rig="threePt" dir="t"/>
              </a:scene3d>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a:ln>
                    <a:noFill/>
                  </a:ln>
                  <a:solidFill>
                    <a:srgbClr val="091F2C"/>
                  </a:solidFill>
                  <a:effectLst/>
                  <a:uLnTx/>
                  <a:uFillTx/>
                  <a:latin typeface="Segoe UI"/>
                  <a:ea typeface="+mn-ea"/>
                  <a:cs typeface="Segoe UI" pitchFamily="34" charset="0"/>
                </a:endParaRPr>
              </a:p>
            </p:txBody>
          </p:sp>
          <p:sp>
            <p:nvSpPr>
              <p:cNvPr id="109" name="Rounded Rectangle 19">
                <a:extLst>
                  <a:ext uri="{FF2B5EF4-FFF2-40B4-BE49-F238E27FC236}">
                    <a16:creationId xmlns:a16="http://schemas.microsoft.com/office/drawing/2014/main" id="{C017BA0E-E71C-EE8A-E985-E8747A4ECAF4}"/>
                  </a:ext>
                </a:extLst>
              </p:cNvPr>
              <p:cNvSpPr/>
              <p:nvPr/>
            </p:nvSpPr>
            <p:spPr>
              <a:xfrm>
                <a:off x="6283600" y="2878202"/>
                <a:ext cx="718666" cy="174373"/>
              </a:xfrm>
              <a:prstGeom prst="roundRect">
                <a:avLst>
                  <a:gd name="adj" fmla="val 6586"/>
                </a:avLst>
              </a:prstGeom>
              <a:noFill/>
              <a:ln>
                <a:noFill/>
              </a:ln>
              <a:effectLst/>
            </p:spPr>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defTabSz="914400">
                  <a:defRPr/>
                </a:pPr>
                <a:r>
                  <a:rPr lang="en-US" sz="1200" kern="0">
                    <a:gradFill>
                      <a:gsLst>
                        <a:gs pos="14000">
                          <a:srgbClr val="FFFFFF"/>
                        </a:gs>
                        <a:gs pos="59000">
                          <a:srgbClr val="FFFFFF"/>
                        </a:gs>
                      </a:gsLst>
                      <a:path path="circle">
                        <a:fillToRect l="100000" t="100000"/>
                      </a:path>
                    </a:gradFill>
                    <a:latin typeface="Segoe UI Regular" panose="020F0502020204030204"/>
                  </a:rPr>
                  <a:t>Power BI</a:t>
                </a:r>
              </a:p>
            </p:txBody>
          </p:sp>
        </p:grpSp>
        <p:pic>
          <p:nvPicPr>
            <p:cNvPr id="107" name="Graphic 106">
              <a:extLst>
                <a:ext uri="{FF2B5EF4-FFF2-40B4-BE49-F238E27FC236}">
                  <a16:creationId xmlns:a16="http://schemas.microsoft.com/office/drawing/2014/main" id="{216B07FE-D91D-09AF-EF28-2E698BD52058}"/>
                </a:ext>
              </a:extLst>
            </p:cNvPr>
            <p:cNvPicPr>
              <a:picLocks noChangeAspect="1"/>
            </p:cNvPicPr>
            <p:nvPr/>
          </p:nvPicPr>
          <p:blipFill rotWithShape="1">
            <a:blip r:embed="rId9">
              <a:extLst>
                <a:ext uri="{96DAC541-7B7A-43D3-8B79-37D633B846F1}">
                  <asvg:svgBlip xmlns:asvg="http://schemas.microsoft.com/office/drawing/2016/SVG/main" r:embed="rId10"/>
                </a:ext>
              </a:extLst>
            </a:blip>
            <a:srcRect l="-2453" r="-2453"/>
            <a:stretch/>
          </p:blipFill>
          <p:spPr>
            <a:xfrm>
              <a:off x="5599227" y="2386752"/>
              <a:ext cx="345665" cy="329502"/>
            </a:xfrm>
            <a:prstGeom prst="rect">
              <a:avLst/>
            </a:prstGeom>
          </p:spPr>
        </p:pic>
      </p:grpSp>
      <p:cxnSp>
        <p:nvCxnSpPr>
          <p:cNvPr id="110" name="Straight Connector 109" descr="Arrows pointing down">
            <a:extLst>
              <a:ext uri="{FF2B5EF4-FFF2-40B4-BE49-F238E27FC236}">
                <a16:creationId xmlns:a16="http://schemas.microsoft.com/office/drawing/2014/main" id="{9592DF19-806D-0E29-4009-6E1170179B1B}"/>
              </a:ext>
            </a:extLst>
          </p:cNvPr>
          <p:cNvCxnSpPr>
            <a:cxnSpLocks/>
          </p:cNvCxnSpPr>
          <p:nvPr/>
        </p:nvCxnSpPr>
        <p:spPr>
          <a:xfrm>
            <a:off x="1599967" y="3397380"/>
            <a:ext cx="0" cy="925932"/>
          </a:xfrm>
          <a:prstGeom prst="line">
            <a:avLst/>
          </a:prstGeom>
          <a:noFill/>
          <a:ln w="19050" cap="rnd" cmpd="sng" algn="ctr">
            <a:solidFill>
              <a:schemeClr val="tx1"/>
            </a:solidFill>
            <a:prstDash val="solid"/>
            <a:headEnd type="none" w="med" len="med"/>
            <a:tailEnd type="arrow" w="lg" len="sm"/>
          </a:ln>
          <a:effectLst/>
        </p:spPr>
      </p:cxnSp>
      <p:cxnSp>
        <p:nvCxnSpPr>
          <p:cNvPr id="111" name="Straight Connector 110" descr="Arrows pointing down">
            <a:extLst>
              <a:ext uri="{FF2B5EF4-FFF2-40B4-BE49-F238E27FC236}">
                <a16:creationId xmlns:a16="http://schemas.microsoft.com/office/drawing/2014/main" id="{0E8DFD2D-5C46-171F-F776-8B5EC3466996}"/>
              </a:ext>
            </a:extLst>
          </p:cNvPr>
          <p:cNvCxnSpPr>
            <a:cxnSpLocks/>
          </p:cNvCxnSpPr>
          <p:nvPr/>
        </p:nvCxnSpPr>
        <p:spPr>
          <a:xfrm>
            <a:off x="2902569" y="3397380"/>
            <a:ext cx="0" cy="925932"/>
          </a:xfrm>
          <a:prstGeom prst="line">
            <a:avLst/>
          </a:prstGeom>
          <a:noFill/>
          <a:ln w="19050" cap="rnd" cmpd="sng" algn="ctr">
            <a:solidFill>
              <a:schemeClr val="tx1"/>
            </a:solidFill>
            <a:prstDash val="solid"/>
            <a:headEnd type="none" w="med" len="med"/>
            <a:tailEnd type="arrow" w="lg" len="sm"/>
          </a:ln>
          <a:effectLst/>
        </p:spPr>
      </p:cxnSp>
      <p:cxnSp>
        <p:nvCxnSpPr>
          <p:cNvPr id="112" name="Straight Connector 111" descr="Arrows pointing down">
            <a:extLst>
              <a:ext uri="{FF2B5EF4-FFF2-40B4-BE49-F238E27FC236}">
                <a16:creationId xmlns:a16="http://schemas.microsoft.com/office/drawing/2014/main" id="{C68BF296-D654-8712-D648-0D7B283E05BB}"/>
              </a:ext>
            </a:extLst>
          </p:cNvPr>
          <p:cNvCxnSpPr>
            <a:cxnSpLocks/>
          </p:cNvCxnSpPr>
          <p:nvPr/>
        </p:nvCxnSpPr>
        <p:spPr>
          <a:xfrm>
            <a:off x="4205171" y="3397380"/>
            <a:ext cx="0" cy="925932"/>
          </a:xfrm>
          <a:prstGeom prst="line">
            <a:avLst/>
          </a:prstGeom>
          <a:noFill/>
          <a:ln w="19050" cap="rnd" cmpd="sng" algn="ctr">
            <a:solidFill>
              <a:schemeClr val="tx1"/>
            </a:solidFill>
            <a:prstDash val="solid"/>
            <a:headEnd type="none" w="med" len="med"/>
            <a:tailEnd type="arrow" w="lg" len="sm"/>
          </a:ln>
          <a:effectLst/>
        </p:spPr>
      </p:cxnSp>
      <p:cxnSp>
        <p:nvCxnSpPr>
          <p:cNvPr id="113" name="Straight Connector 112" descr="Arrows pointing down">
            <a:extLst>
              <a:ext uri="{FF2B5EF4-FFF2-40B4-BE49-F238E27FC236}">
                <a16:creationId xmlns:a16="http://schemas.microsoft.com/office/drawing/2014/main" id="{AB7F124B-1AE9-CAF9-F092-EDF8DDF84F0F}"/>
              </a:ext>
            </a:extLst>
          </p:cNvPr>
          <p:cNvCxnSpPr>
            <a:cxnSpLocks/>
          </p:cNvCxnSpPr>
          <p:nvPr/>
        </p:nvCxnSpPr>
        <p:spPr>
          <a:xfrm>
            <a:off x="5507773" y="3371118"/>
            <a:ext cx="0" cy="925932"/>
          </a:xfrm>
          <a:prstGeom prst="line">
            <a:avLst/>
          </a:prstGeom>
          <a:noFill/>
          <a:ln w="19050" cap="rnd" cmpd="sng" algn="ctr">
            <a:solidFill>
              <a:schemeClr val="tx1"/>
            </a:solidFill>
            <a:prstDash val="solid"/>
            <a:headEnd type="none" w="med" len="med"/>
            <a:tailEnd type="arrow" w="lg" len="sm"/>
          </a:ln>
          <a:effectLst/>
        </p:spPr>
      </p:cxnSp>
      <p:cxnSp>
        <p:nvCxnSpPr>
          <p:cNvPr id="114" name="Straight Connector 113" descr="Arrows pointing down">
            <a:extLst>
              <a:ext uri="{FF2B5EF4-FFF2-40B4-BE49-F238E27FC236}">
                <a16:creationId xmlns:a16="http://schemas.microsoft.com/office/drawing/2014/main" id="{22438DF1-4245-736D-58AE-6A790179EE4C}"/>
              </a:ext>
            </a:extLst>
          </p:cNvPr>
          <p:cNvCxnSpPr>
            <a:cxnSpLocks/>
          </p:cNvCxnSpPr>
          <p:nvPr/>
        </p:nvCxnSpPr>
        <p:spPr>
          <a:xfrm>
            <a:off x="6810375" y="3397380"/>
            <a:ext cx="0" cy="925932"/>
          </a:xfrm>
          <a:prstGeom prst="line">
            <a:avLst/>
          </a:prstGeom>
          <a:noFill/>
          <a:ln w="19050" cap="rnd" cmpd="sng" algn="ctr">
            <a:solidFill>
              <a:schemeClr val="tx1"/>
            </a:solidFill>
            <a:prstDash val="solid"/>
            <a:headEnd type="none" w="med" len="med"/>
            <a:tailEnd type="arrow" w="lg" len="sm"/>
          </a:ln>
          <a:effectLst/>
        </p:spPr>
      </p:cxnSp>
      <p:grpSp>
        <p:nvGrpSpPr>
          <p:cNvPr id="115" name="Group 114" descr="OneLake">
            <a:extLst>
              <a:ext uri="{FF2B5EF4-FFF2-40B4-BE49-F238E27FC236}">
                <a16:creationId xmlns:a16="http://schemas.microsoft.com/office/drawing/2014/main" id="{A9773B17-B8F4-A162-43A4-19D46D8D744B}"/>
              </a:ext>
            </a:extLst>
          </p:cNvPr>
          <p:cNvGrpSpPr/>
          <p:nvPr/>
        </p:nvGrpSpPr>
        <p:grpSpPr>
          <a:xfrm>
            <a:off x="1149398" y="4421536"/>
            <a:ext cx="6121622" cy="1203946"/>
            <a:chOff x="1149398" y="4421536"/>
            <a:chExt cx="6121622" cy="1203946"/>
          </a:xfrm>
        </p:grpSpPr>
        <p:sp>
          <p:nvSpPr>
            <p:cNvPr id="116" name="Rounded Rectangle 45">
              <a:extLst>
                <a:ext uri="{FF2B5EF4-FFF2-40B4-BE49-F238E27FC236}">
                  <a16:creationId xmlns:a16="http://schemas.microsoft.com/office/drawing/2014/main" id="{E595FE97-6DAD-4DB0-FA76-6AA2D44C956F}"/>
                </a:ext>
              </a:extLst>
            </p:cNvPr>
            <p:cNvSpPr/>
            <p:nvPr/>
          </p:nvSpPr>
          <p:spPr>
            <a:xfrm>
              <a:off x="1149398" y="4421536"/>
              <a:ext cx="6121622" cy="1203946"/>
            </a:xfrm>
            <a:prstGeom prst="roundRect">
              <a:avLst>
                <a:gd name="adj" fmla="val 6520"/>
              </a:avLst>
            </a:prstGeom>
            <a:solidFill>
              <a:srgbClr val="3A4953">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182880" numCol="1" spcCol="0" rtlCol="0" fromWordArt="0" anchor="b" anchorCtr="0" forceAA="0" compatLnSpc="1">
              <a:prstTxWarp prst="textNoShape">
                <a:avLst/>
              </a:prstTxWarp>
              <a:noAutofit/>
            </a:bodyPr>
            <a:lstStyle/>
            <a:p>
              <a:pPr algn="ctr" defTabSz="564085" fontAlgn="base">
                <a:spcBef>
                  <a:spcPct val="0"/>
                </a:spcBef>
                <a:spcAft>
                  <a:spcPct val="0"/>
                </a:spcAft>
              </a:pPr>
              <a:r>
                <a:rPr lang="en-US" sz="1400">
                  <a:gradFill>
                    <a:gsLst>
                      <a:gs pos="74138">
                        <a:srgbClr val="FFFFFF"/>
                      </a:gs>
                      <a:gs pos="55000">
                        <a:srgbClr val="FFFFFF"/>
                      </a:gs>
                    </a:gsLst>
                    <a:path path="circle">
                      <a:fillToRect l="100000" t="100000"/>
                    </a:path>
                  </a:gradFill>
                  <a:latin typeface="Segoe UI Semibold"/>
                  <a:cs typeface="Segoe UI" pitchFamily="34" charset="0"/>
                </a:rPr>
                <a:t>OneLake</a:t>
              </a:r>
            </a:p>
          </p:txBody>
        </p:sp>
        <p:pic>
          <p:nvPicPr>
            <p:cNvPr id="117" name="Picture 116" descr="Logo, company name&#10;&#10;Description automatically generated">
              <a:extLst>
                <a:ext uri="{FF2B5EF4-FFF2-40B4-BE49-F238E27FC236}">
                  <a16:creationId xmlns:a16="http://schemas.microsoft.com/office/drawing/2014/main" id="{9C9AD5E2-9B86-C068-C922-3FF6DED9A4C0}"/>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7916" r="-7916"/>
            <a:stretch/>
          </p:blipFill>
          <p:spPr>
            <a:xfrm>
              <a:off x="3897153" y="4613078"/>
              <a:ext cx="562731" cy="486767"/>
            </a:xfrm>
            <a:prstGeom prst="rect">
              <a:avLst/>
            </a:prstGeom>
          </p:spPr>
        </p:pic>
      </p:grpSp>
      <p:grpSp>
        <p:nvGrpSpPr>
          <p:cNvPr id="118" name="Group 117" descr="Single SaaS lake for the whole organization, Single open format used by all workloads to store and query data, Automatically indexed for discovery, MIP labels, lineage, PII scans, sharing, governance and compliance.">
            <a:extLst>
              <a:ext uri="{FF2B5EF4-FFF2-40B4-BE49-F238E27FC236}">
                <a16:creationId xmlns:a16="http://schemas.microsoft.com/office/drawing/2014/main" id="{C7DF740D-DA3C-D938-86F4-1030C1CF9DB3}"/>
              </a:ext>
            </a:extLst>
          </p:cNvPr>
          <p:cNvGrpSpPr/>
          <p:nvPr/>
        </p:nvGrpSpPr>
        <p:grpSpPr>
          <a:xfrm>
            <a:off x="8092966" y="1607885"/>
            <a:ext cx="3466027" cy="4419234"/>
            <a:chOff x="7933898" y="2235955"/>
            <a:chExt cx="3675490" cy="2995762"/>
          </a:xfrm>
        </p:grpSpPr>
        <p:sp>
          <p:nvSpPr>
            <p:cNvPr id="119" name="Rounded Rectangle 31">
              <a:extLst>
                <a:ext uri="{FF2B5EF4-FFF2-40B4-BE49-F238E27FC236}">
                  <a16:creationId xmlns:a16="http://schemas.microsoft.com/office/drawing/2014/main" id="{5B1452EA-1BC8-B8FA-6F19-6B888371937F}"/>
                </a:ext>
                <a:ext uri="{C183D7F6-B498-43B3-948B-1728B52AA6E4}">
                  <adec:decorative xmlns:adec="http://schemas.microsoft.com/office/drawing/2017/decorative" val="1"/>
                </a:ext>
              </a:extLst>
            </p:cNvPr>
            <p:cNvSpPr/>
            <p:nvPr/>
          </p:nvSpPr>
          <p:spPr bwMode="auto">
            <a:xfrm>
              <a:off x="7933898" y="2235955"/>
              <a:ext cx="3675490" cy="2995762"/>
            </a:xfrm>
            <a:prstGeom prst="roundRect">
              <a:avLst>
                <a:gd name="adj" fmla="val 4707"/>
              </a:avLst>
            </a:prstGeom>
            <a:ln w="12700" cap="rnd">
              <a:solidFill>
                <a:srgbClr val="3A4953"/>
              </a:solidFill>
              <a:headEnd type="none" w="lg" len="sm"/>
              <a:tailEnd type="none" w="lg" len="sm"/>
            </a:ln>
            <a:effectLst/>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0" tIns="42634" rIns="0" bIns="0" numCol="1" spcCol="0" rtlCol="0" fromWordArt="0" anchor="ctr" anchorCtr="0" forceAA="0" compatLnSpc="1">
              <a:prstTxWarp prst="textNoShape">
                <a:avLst/>
              </a:prstTxWarp>
              <a:noAutofit/>
            </a:bodyPr>
            <a:lstStyle/>
            <a:p>
              <a:pPr algn="ctr" defTabSz="811702">
                <a:spcBef>
                  <a:spcPts val="174"/>
                </a:spcBef>
              </a:pPr>
              <a:endParaRPr lang="en-US" sz="2400" b="1">
                <a:gradFill>
                  <a:gsLst>
                    <a:gs pos="41958">
                      <a:srgbClr val="FFFFFF"/>
                    </a:gs>
                    <a:gs pos="63000">
                      <a:srgbClr val="FFFFFF"/>
                    </a:gs>
                  </a:gsLst>
                  <a:lin ang="0" scaled="0"/>
                </a:gradFill>
                <a:latin typeface="+mj-lt"/>
              </a:endParaRPr>
            </a:p>
          </p:txBody>
        </p:sp>
        <p:sp>
          <p:nvSpPr>
            <p:cNvPr id="120" name="TextBox 119">
              <a:extLst>
                <a:ext uri="{FF2B5EF4-FFF2-40B4-BE49-F238E27FC236}">
                  <a16:creationId xmlns:a16="http://schemas.microsoft.com/office/drawing/2014/main" id="{AA6F6287-80E2-84F8-5D52-287D1EB9D51D}"/>
                </a:ext>
              </a:extLst>
            </p:cNvPr>
            <p:cNvSpPr txBox="1"/>
            <p:nvPr/>
          </p:nvSpPr>
          <p:spPr>
            <a:xfrm>
              <a:off x="8002440" y="2424304"/>
              <a:ext cx="3482991" cy="2541920"/>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sz="1600">
                  <a:latin typeface="Segoe UI" panose="020B0502040204020203" pitchFamily="34" charset="0"/>
                  <a:cs typeface="Segoe UI" panose="020B0502040204020203" pitchFamily="34" charset="0"/>
                </a:defRPr>
              </a:lvl1pPr>
            </a:lstStyle>
            <a:p>
              <a:pPr marL="49212" marR="0" lvl="0" indent="0" algn="l" defTabSz="914400" rtl="0" eaLnBrk="1" fontAlgn="auto" latinLnBrk="0" hangingPunct="1">
                <a:lnSpc>
                  <a:spcPct val="100000"/>
                </a:lnSpc>
                <a:spcBef>
                  <a:spcPts val="0"/>
                </a:spcBef>
                <a:spcAft>
                  <a:spcPts val="4000"/>
                </a:spcAft>
                <a:buClrTx/>
                <a:buSzTx/>
                <a:buFont typeface="Arial" panose="020B0604020202020204" pitchFamily="34" charset="0"/>
                <a:buNone/>
                <a:tabLst/>
                <a:defRPr/>
              </a:pPr>
              <a:r>
                <a:rPr lang="en-US" sz="1900" b="1" spc="-50">
                  <a:ln w="3175">
                    <a:noFill/>
                  </a:ln>
                  <a:gradFill flip="none" rotWithShape="1">
                    <a:gsLst>
                      <a:gs pos="100000">
                        <a:srgbClr val="49C5B1"/>
                      </a:gs>
                      <a:gs pos="0">
                        <a:srgbClr val="FFA38B"/>
                      </a:gs>
                      <a:gs pos="32000">
                        <a:srgbClr val="D59ED7"/>
                      </a:gs>
                      <a:gs pos="68000">
                        <a:srgbClr val="8DC8E8"/>
                      </a:gs>
                    </a:gsLst>
                    <a:path path="circle">
                      <a:fillToRect l="100000" t="100000"/>
                    </a:path>
                    <a:tileRect r="-100000" b="-100000"/>
                  </a:gradFill>
                  <a:latin typeface="Segoe UI Semibold" panose="020B0502040204020203" pitchFamily="34" charset="0"/>
                </a:rPr>
                <a:t>Single SaaS lake </a:t>
              </a:r>
              <a:r>
                <a:rPr kumimoji="0" lang="en-US" sz="1900" b="0"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for the </a:t>
              </a:r>
              <a:br>
                <a:rPr kumimoji="0" lang="en-US" sz="1900" b="0"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br>
              <a:r>
                <a:rPr kumimoji="0" lang="en-US" sz="1900" b="0"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whole organization </a:t>
              </a:r>
            </a:p>
            <a:p>
              <a:pPr marL="49212" marR="0" lvl="0" indent="0" algn="l" defTabSz="914400" rtl="0" eaLnBrk="1" fontAlgn="auto" latinLnBrk="0" hangingPunct="1">
                <a:lnSpc>
                  <a:spcPct val="100000"/>
                </a:lnSpc>
                <a:spcBef>
                  <a:spcPts val="0"/>
                </a:spcBef>
                <a:spcAft>
                  <a:spcPts val="4000"/>
                </a:spcAft>
                <a:buClrTx/>
                <a:buSzTx/>
                <a:buFont typeface="Arial" panose="020B0604020202020204" pitchFamily="34" charset="0"/>
                <a:buNone/>
                <a:tabLst/>
                <a:defRPr/>
              </a:pPr>
              <a:r>
                <a:rPr lang="en-US" sz="1900" b="1" spc="-50">
                  <a:ln w="3175">
                    <a:noFill/>
                  </a:ln>
                  <a:gradFill flip="none" rotWithShape="1">
                    <a:gsLst>
                      <a:gs pos="100000">
                        <a:srgbClr val="49C5B1"/>
                      </a:gs>
                      <a:gs pos="0">
                        <a:srgbClr val="FFA38B"/>
                      </a:gs>
                      <a:gs pos="32000">
                        <a:srgbClr val="D59ED7"/>
                      </a:gs>
                      <a:gs pos="68000">
                        <a:srgbClr val="8DC8E8"/>
                      </a:gs>
                    </a:gsLst>
                    <a:path path="circle">
                      <a:fillToRect l="100000" t="100000"/>
                    </a:path>
                    <a:tileRect r="-100000" b="-100000"/>
                  </a:gradFill>
                  <a:latin typeface="Segoe UI Semibold" panose="020B0502040204020203" pitchFamily="34" charset="0"/>
                </a:rPr>
                <a:t>Single open format </a:t>
              </a:r>
              <a:r>
                <a:rPr kumimoji="0" lang="en-US" sz="1900" b="0"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used by all workloads to store and query data</a:t>
              </a:r>
            </a:p>
            <a:p>
              <a:pPr marL="49212" marR="0" lvl="0" indent="0" algn="l" defTabSz="914400" rtl="0" eaLnBrk="1" fontAlgn="auto" latinLnBrk="0" hangingPunct="1">
                <a:lnSpc>
                  <a:spcPct val="100000"/>
                </a:lnSpc>
                <a:spcBef>
                  <a:spcPts val="0"/>
                </a:spcBef>
                <a:spcAft>
                  <a:spcPts val="4000"/>
                </a:spcAft>
                <a:buClrTx/>
                <a:buSzTx/>
                <a:buFont typeface="Arial" panose="020B0604020202020204" pitchFamily="34" charset="0"/>
                <a:buNone/>
                <a:tabLst/>
                <a:defRPr/>
              </a:pPr>
              <a:r>
                <a:rPr lang="en-US" sz="1900" b="1" spc="-50">
                  <a:ln w="3175">
                    <a:noFill/>
                  </a:ln>
                  <a:gradFill flip="none" rotWithShape="1">
                    <a:gsLst>
                      <a:gs pos="100000">
                        <a:srgbClr val="49C5B1"/>
                      </a:gs>
                      <a:gs pos="0">
                        <a:srgbClr val="FFA38B"/>
                      </a:gs>
                      <a:gs pos="32000">
                        <a:srgbClr val="D59ED7"/>
                      </a:gs>
                      <a:gs pos="68000">
                        <a:srgbClr val="8DC8E8"/>
                      </a:gs>
                    </a:gsLst>
                    <a:path path="circle">
                      <a:fillToRect l="100000" t="100000"/>
                    </a:path>
                    <a:tileRect r="-100000" b="-100000"/>
                  </a:gradFill>
                  <a:latin typeface="Segoe UI Semibold" panose="020B0502040204020203" pitchFamily="34" charset="0"/>
                </a:rPr>
                <a:t>Automatically indexed </a:t>
              </a:r>
              <a:r>
                <a:rPr kumimoji="0" lang="en-US" sz="1900" b="0" i="0" u="none" strike="noStrike" kern="0" cap="none" spc="0" normalizeH="0" baseline="0" noProof="0">
                  <a:ln>
                    <a:noFill/>
                  </a:ln>
                  <a:solidFill>
                    <a:srgbClr val="FFFFFF"/>
                  </a:solidFill>
                  <a:effectLst/>
                  <a:uLnTx/>
                  <a:uFillTx/>
                  <a:latin typeface="Segoe UI" panose="020B0502040204020203" pitchFamily="34" charset="0"/>
                  <a:ea typeface="+mn-ea"/>
                  <a:cs typeface="Segoe UI" panose="020B0502040204020203" pitchFamily="34" charset="0"/>
                </a:rPr>
                <a:t>for discovery, MIP labels, lineage, PII scans, sharing, governance and compliance</a:t>
              </a:r>
            </a:p>
          </p:txBody>
        </p:sp>
        <p:cxnSp>
          <p:nvCxnSpPr>
            <p:cNvPr id="121" name="Straight Connector 120">
              <a:extLst>
                <a:ext uri="{FF2B5EF4-FFF2-40B4-BE49-F238E27FC236}">
                  <a16:creationId xmlns:a16="http://schemas.microsoft.com/office/drawing/2014/main" id="{A6518619-09C9-1443-D99C-4F869EB64E5C}"/>
                </a:ext>
              </a:extLst>
            </p:cNvPr>
            <p:cNvCxnSpPr>
              <a:cxnSpLocks/>
            </p:cNvCxnSpPr>
            <p:nvPr/>
          </p:nvCxnSpPr>
          <p:spPr>
            <a:xfrm>
              <a:off x="8150778" y="3022471"/>
              <a:ext cx="3215939" cy="0"/>
            </a:xfrm>
            <a:prstGeom prst="line">
              <a:avLst/>
            </a:prstGeom>
            <a:ln>
              <a:solidFill>
                <a:schemeClr val="tx1">
                  <a:alpha val="20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8939ECA1-1BF3-4491-A5C0-C07C6E68A768}"/>
                </a:ext>
              </a:extLst>
            </p:cNvPr>
            <p:cNvCxnSpPr>
              <a:cxnSpLocks/>
            </p:cNvCxnSpPr>
            <p:nvPr/>
          </p:nvCxnSpPr>
          <p:spPr>
            <a:xfrm>
              <a:off x="8150778" y="3968786"/>
              <a:ext cx="3215939" cy="0"/>
            </a:xfrm>
            <a:prstGeom prst="line">
              <a:avLst/>
            </a:prstGeom>
            <a:ln>
              <a:solidFill>
                <a:schemeClr val="tx1">
                  <a:alpha val="20000"/>
                </a:schemeClr>
              </a:solidFill>
              <a:prstDash val="solid"/>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918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par>
                                <p:cTn id="8" presetID="42" presetClass="path" presetSubtype="0" decel="50000" fill="hold" grpId="1" nodeType="withEffect">
                                  <p:stCondLst>
                                    <p:cond delay="0"/>
                                  </p:stCondLst>
                                  <p:childTnLst>
                                    <p:animMotion origin="layout" path="M -0.01745 0.00092 L 0.00091 0.00092 " pathEditMode="relative" rAng="0" ptsTypes="AA">
                                      <p:cBhvr>
                                        <p:cTn id="9" dur="500" fill="hold"/>
                                        <p:tgtEl>
                                          <p:spTgt spid="83"/>
                                        </p:tgtEl>
                                        <p:attrNameLst>
                                          <p:attrName>ppt_x</p:attrName>
                                          <p:attrName>ppt_y</p:attrName>
                                        </p:attrNameLst>
                                      </p:cBhvr>
                                      <p:rCtr x="911" y="0"/>
                                    </p:animMotion>
                                  </p:childTnLst>
                                </p:cTn>
                              </p:par>
                              <p:par>
                                <p:cTn id="10" presetID="10" presetClass="entr" presetSubtype="0" decel="50000" fill="hold" nodeType="withEffect">
                                  <p:stCondLst>
                                    <p:cond delay="20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childTnLst>
                                </p:cTn>
                              </p:par>
                              <p:par>
                                <p:cTn id="13" presetID="42" presetClass="path" presetSubtype="0" decel="50000" fill="hold" nodeType="withEffect">
                                  <p:stCondLst>
                                    <p:cond delay="200"/>
                                  </p:stCondLst>
                                  <p:childTnLst>
                                    <p:animMotion origin="layout" path="M 6.25E-7 -2.96296E-6 L 0.02057 0.00047 " pathEditMode="relative" rAng="0" ptsTypes="AA">
                                      <p:cBhvr>
                                        <p:cTn id="14" dur="500" spd="-100000" fill="hold"/>
                                        <p:tgtEl>
                                          <p:spTgt spid="118"/>
                                        </p:tgtEl>
                                        <p:attrNameLst>
                                          <p:attrName>ppt_x</p:attrName>
                                          <p:attrName>ppt_y</p:attrName>
                                        </p:attrNameLst>
                                      </p:cBhvr>
                                      <p:rCtr x="1029" y="23"/>
                                    </p:animMotion>
                                  </p:childTnLst>
                                </p:cTn>
                              </p:par>
                              <p:par>
                                <p:cTn id="15" presetID="10" presetClass="entr" presetSubtype="0" fill="hold" grpId="0" nodeType="withEffect">
                                  <p:stCondLst>
                                    <p:cond delay="100"/>
                                  </p:stCondLst>
                                  <p:childTnLst>
                                    <p:set>
                                      <p:cBhvr>
                                        <p:cTn id="16" dur="1" fill="hold">
                                          <p:stCondLst>
                                            <p:cond delay="0"/>
                                          </p:stCondLst>
                                        </p:cTn>
                                        <p:tgtEl>
                                          <p:spTgt spid="84"/>
                                        </p:tgtEl>
                                        <p:attrNameLst>
                                          <p:attrName>style.visibility</p:attrName>
                                        </p:attrNameLst>
                                      </p:cBhvr>
                                      <p:to>
                                        <p:strVal val="visible"/>
                                      </p:to>
                                    </p:set>
                                    <p:animEffect transition="in" filter="fade">
                                      <p:cBhvr>
                                        <p:cTn id="17" dur="500"/>
                                        <p:tgtEl>
                                          <p:spTgt spid="84"/>
                                        </p:tgtEl>
                                      </p:cBhvr>
                                    </p:animEffect>
                                  </p:childTnLst>
                                </p:cTn>
                              </p:par>
                              <p:par>
                                <p:cTn id="18" presetID="42" presetClass="path" presetSubtype="0" decel="100000" fill="hold" grpId="1" nodeType="withEffect">
                                  <p:stCondLst>
                                    <p:cond delay="100"/>
                                  </p:stCondLst>
                                  <p:childTnLst>
                                    <p:animMotion origin="layout" path="M -2.91667E-6 -2.96296E-6 L -2.91667E-6 0.03542 " pathEditMode="relative" rAng="0" ptsTypes="AA">
                                      <p:cBhvr>
                                        <p:cTn id="19" dur="700" spd="-100000" fill="hold"/>
                                        <p:tgtEl>
                                          <p:spTgt spid="84"/>
                                        </p:tgtEl>
                                        <p:attrNameLst>
                                          <p:attrName>ppt_x</p:attrName>
                                          <p:attrName>ppt_y</p:attrName>
                                        </p:attrNameLst>
                                      </p:cBhvr>
                                      <p:rCtr x="0" y="1759"/>
                                    </p:animMotion>
                                  </p:childTnLst>
                                </p:cTn>
                              </p:par>
                              <p:par>
                                <p:cTn id="20" presetID="10" presetClass="entr" presetSubtype="0" fill="hold" nodeType="withEffect">
                                  <p:stCondLst>
                                    <p:cond delay="100"/>
                                  </p:stCondLst>
                                  <p:childTnLst>
                                    <p:set>
                                      <p:cBhvr>
                                        <p:cTn id="21" dur="1" fill="hold">
                                          <p:stCondLst>
                                            <p:cond delay="0"/>
                                          </p:stCondLst>
                                        </p:cTn>
                                        <p:tgtEl>
                                          <p:spTgt spid="90"/>
                                        </p:tgtEl>
                                        <p:attrNameLst>
                                          <p:attrName>style.visibility</p:attrName>
                                        </p:attrNameLst>
                                      </p:cBhvr>
                                      <p:to>
                                        <p:strVal val="visible"/>
                                      </p:to>
                                    </p:set>
                                    <p:animEffect transition="in" filter="fade">
                                      <p:cBhvr>
                                        <p:cTn id="22" dur="500"/>
                                        <p:tgtEl>
                                          <p:spTgt spid="90"/>
                                        </p:tgtEl>
                                      </p:cBhvr>
                                    </p:animEffect>
                                  </p:childTnLst>
                                </p:cTn>
                              </p:par>
                              <p:par>
                                <p:cTn id="23" presetID="42" presetClass="path" presetSubtype="0" decel="100000" fill="hold" nodeType="withEffect">
                                  <p:stCondLst>
                                    <p:cond delay="100"/>
                                  </p:stCondLst>
                                  <p:childTnLst>
                                    <p:animMotion origin="layout" path="M -1.04167E-6 3.33333E-6 L -1.04167E-6 0.03541 " pathEditMode="relative" rAng="0" ptsTypes="AA">
                                      <p:cBhvr>
                                        <p:cTn id="24" dur="700" spd="-100000" fill="hold"/>
                                        <p:tgtEl>
                                          <p:spTgt spid="90"/>
                                        </p:tgtEl>
                                        <p:attrNameLst>
                                          <p:attrName>ppt_x</p:attrName>
                                          <p:attrName>ppt_y</p:attrName>
                                        </p:attrNameLst>
                                      </p:cBhvr>
                                      <p:rCtr x="0" y="1759"/>
                                    </p:animMotion>
                                  </p:childTnLst>
                                </p:cTn>
                              </p:par>
                              <p:par>
                                <p:cTn id="25" presetID="10" presetClass="entr" presetSubtype="0" fill="hold" nodeType="withEffect">
                                  <p:stCondLst>
                                    <p:cond delay="100"/>
                                  </p:stCondLst>
                                  <p:childTnLst>
                                    <p:set>
                                      <p:cBhvr>
                                        <p:cTn id="26" dur="1" fill="hold">
                                          <p:stCondLst>
                                            <p:cond delay="0"/>
                                          </p:stCondLst>
                                        </p:cTn>
                                        <p:tgtEl>
                                          <p:spTgt spid="85"/>
                                        </p:tgtEl>
                                        <p:attrNameLst>
                                          <p:attrName>style.visibility</p:attrName>
                                        </p:attrNameLst>
                                      </p:cBhvr>
                                      <p:to>
                                        <p:strVal val="visible"/>
                                      </p:to>
                                    </p:set>
                                    <p:animEffect transition="in" filter="fade">
                                      <p:cBhvr>
                                        <p:cTn id="27" dur="500"/>
                                        <p:tgtEl>
                                          <p:spTgt spid="85"/>
                                        </p:tgtEl>
                                      </p:cBhvr>
                                    </p:animEffect>
                                  </p:childTnLst>
                                </p:cTn>
                              </p:par>
                              <p:par>
                                <p:cTn id="28" presetID="42" presetClass="path" presetSubtype="0" decel="100000" fill="hold" nodeType="withEffect">
                                  <p:stCondLst>
                                    <p:cond delay="100"/>
                                  </p:stCondLst>
                                  <p:childTnLst>
                                    <p:animMotion origin="layout" path="M -1.04167E-6 3.33333E-6 L -1.04167E-6 0.03541 " pathEditMode="relative" rAng="0" ptsTypes="AA">
                                      <p:cBhvr>
                                        <p:cTn id="29" dur="700" spd="-100000" fill="hold"/>
                                        <p:tgtEl>
                                          <p:spTgt spid="85"/>
                                        </p:tgtEl>
                                        <p:attrNameLst>
                                          <p:attrName>ppt_x</p:attrName>
                                          <p:attrName>ppt_y</p:attrName>
                                        </p:attrNameLst>
                                      </p:cBhvr>
                                      <p:rCtr x="0" y="1759"/>
                                    </p:animMotion>
                                  </p:childTnLst>
                                </p:cTn>
                              </p:par>
                              <p:par>
                                <p:cTn id="30" presetID="10" presetClass="entr" presetSubtype="0" fill="hold" nodeType="withEffect">
                                  <p:stCondLst>
                                    <p:cond delay="10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500"/>
                                        <p:tgtEl>
                                          <p:spTgt spid="95"/>
                                        </p:tgtEl>
                                      </p:cBhvr>
                                    </p:animEffect>
                                  </p:childTnLst>
                                </p:cTn>
                              </p:par>
                              <p:par>
                                <p:cTn id="33" presetID="42" presetClass="path" presetSubtype="0" decel="100000" fill="hold" nodeType="withEffect">
                                  <p:stCondLst>
                                    <p:cond delay="100"/>
                                  </p:stCondLst>
                                  <p:childTnLst>
                                    <p:animMotion origin="layout" path="M -1.04167E-6 3.33333E-6 L -1.04167E-6 0.03541 " pathEditMode="relative" rAng="0" ptsTypes="AA">
                                      <p:cBhvr>
                                        <p:cTn id="34" dur="700" spd="-100000" fill="hold"/>
                                        <p:tgtEl>
                                          <p:spTgt spid="95"/>
                                        </p:tgtEl>
                                        <p:attrNameLst>
                                          <p:attrName>ppt_x</p:attrName>
                                          <p:attrName>ppt_y</p:attrName>
                                        </p:attrNameLst>
                                      </p:cBhvr>
                                      <p:rCtr x="0" y="1759"/>
                                    </p:animMotion>
                                  </p:childTnLst>
                                </p:cTn>
                              </p:par>
                              <p:par>
                                <p:cTn id="35" presetID="10" presetClass="entr" presetSubtype="0" fill="hold" nodeType="withEffect">
                                  <p:stCondLst>
                                    <p:cond delay="100"/>
                                  </p:stCondLst>
                                  <p:childTnLst>
                                    <p:set>
                                      <p:cBhvr>
                                        <p:cTn id="36" dur="1" fill="hold">
                                          <p:stCondLst>
                                            <p:cond delay="0"/>
                                          </p:stCondLst>
                                        </p:cTn>
                                        <p:tgtEl>
                                          <p:spTgt spid="100"/>
                                        </p:tgtEl>
                                        <p:attrNameLst>
                                          <p:attrName>style.visibility</p:attrName>
                                        </p:attrNameLst>
                                      </p:cBhvr>
                                      <p:to>
                                        <p:strVal val="visible"/>
                                      </p:to>
                                    </p:set>
                                    <p:animEffect transition="in" filter="fade">
                                      <p:cBhvr>
                                        <p:cTn id="37" dur="500"/>
                                        <p:tgtEl>
                                          <p:spTgt spid="100"/>
                                        </p:tgtEl>
                                      </p:cBhvr>
                                    </p:animEffect>
                                  </p:childTnLst>
                                </p:cTn>
                              </p:par>
                              <p:par>
                                <p:cTn id="38" presetID="42" presetClass="path" presetSubtype="0" decel="100000" fill="hold" nodeType="withEffect">
                                  <p:stCondLst>
                                    <p:cond delay="100"/>
                                  </p:stCondLst>
                                  <p:childTnLst>
                                    <p:animMotion origin="layout" path="M -1.04167E-6 3.33333E-6 L -1.04167E-6 0.03541 " pathEditMode="relative" rAng="0" ptsTypes="AA">
                                      <p:cBhvr>
                                        <p:cTn id="39" dur="700" spd="-100000" fill="hold"/>
                                        <p:tgtEl>
                                          <p:spTgt spid="100"/>
                                        </p:tgtEl>
                                        <p:attrNameLst>
                                          <p:attrName>ppt_x</p:attrName>
                                          <p:attrName>ppt_y</p:attrName>
                                        </p:attrNameLst>
                                      </p:cBhvr>
                                      <p:rCtr x="0" y="1759"/>
                                    </p:animMotion>
                                  </p:childTnLst>
                                </p:cTn>
                              </p:par>
                              <p:par>
                                <p:cTn id="40" presetID="10" presetClass="entr" presetSubtype="0" fill="hold" nodeType="withEffect">
                                  <p:stCondLst>
                                    <p:cond delay="100"/>
                                  </p:stCondLst>
                                  <p:childTnLst>
                                    <p:set>
                                      <p:cBhvr>
                                        <p:cTn id="41" dur="1" fill="hold">
                                          <p:stCondLst>
                                            <p:cond delay="0"/>
                                          </p:stCondLst>
                                        </p:cTn>
                                        <p:tgtEl>
                                          <p:spTgt spid="105"/>
                                        </p:tgtEl>
                                        <p:attrNameLst>
                                          <p:attrName>style.visibility</p:attrName>
                                        </p:attrNameLst>
                                      </p:cBhvr>
                                      <p:to>
                                        <p:strVal val="visible"/>
                                      </p:to>
                                    </p:set>
                                    <p:animEffect transition="in" filter="fade">
                                      <p:cBhvr>
                                        <p:cTn id="42" dur="500"/>
                                        <p:tgtEl>
                                          <p:spTgt spid="105"/>
                                        </p:tgtEl>
                                      </p:cBhvr>
                                    </p:animEffect>
                                  </p:childTnLst>
                                </p:cTn>
                              </p:par>
                              <p:par>
                                <p:cTn id="43" presetID="42" presetClass="path" presetSubtype="0" decel="100000" fill="hold" nodeType="withEffect">
                                  <p:stCondLst>
                                    <p:cond delay="100"/>
                                  </p:stCondLst>
                                  <p:childTnLst>
                                    <p:animMotion origin="layout" path="M -1.04167E-6 3.33333E-6 L -1.04167E-6 0.03541 " pathEditMode="relative" rAng="0" ptsTypes="AA">
                                      <p:cBhvr>
                                        <p:cTn id="44" dur="700" spd="-100000" fill="hold"/>
                                        <p:tgtEl>
                                          <p:spTgt spid="105"/>
                                        </p:tgtEl>
                                        <p:attrNameLst>
                                          <p:attrName>ppt_x</p:attrName>
                                          <p:attrName>ppt_y</p:attrName>
                                        </p:attrNameLst>
                                      </p:cBhvr>
                                      <p:rCtr x="0" y="1759"/>
                                    </p:animMotion>
                                  </p:childTnLst>
                                </p:cTn>
                              </p:par>
                              <p:par>
                                <p:cTn id="45" presetID="22" presetClass="entr" presetSubtype="1" fill="hold" nodeType="withEffect">
                                  <p:stCondLst>
                                    <p:cond delay="200"/>
                                  </p:stCondLst>
                                  <p:childTnLst>
                                    <p:set>
                                      <p:cBhvr>
                                        <p:cTn id="46" dur="1" fill="hold">
                                          <p:stCondLst>
                                            <p:cond delay="0"/>
                                          </p:stCondLst>
                                        </p:cTn>
                                        <p:tgtEl>
                                          <p:spTgt spid="110"/>
                                        </p:tgtEl>
                                        <p:attrNameLst>
                                          <p:attrName>style.visibility</p:attrName>
                                        </p:attrNameLst>
                                      </p:cBhvr>
                                      <p:to>
                                        <p:strVal val="visible"/>
                                      </p:to>
                                    </p:set>
                                    <p:animEffect transition="in" filter="wipe(up)">
                                      <p:cBhvr>
                                        <p:cTn id="47" dur="500"/>
                                        <p:tgtEl>
                                          <p:spTgt spid="110"/>
                                        </p:tgtEl>
                                      </p:cBhvr>
                                    </p:animEffect>
                                  </p:childTnLst>
                                </p:cTn>
                              </p:par>
                              <p:par>
                                <p:cTn id="48" presetID="22" presetClass="entr" presetSubtype="1" fill="hold" nodeType="withEffect">
                                  <p:stCondLst>
                                    <p:cond delay="400"/>
                                  </p:stCondLst>
                                  <p:childTnLst>
                                    <p:set>
                                      <p:cBhvr>
                                        <p:cTn id="49" dur="1" fill="hold">
                                          <p:stCondLst>
                                            <p:cond delay="0"/>
                                          </p:stCondLst>
                                        </p:cTn>
                                        <p:tgtEl>
                                          <p:spTgt spid="111"/>
                                        </p:tgtEl>
                                        <p:attrNameLst>
                                          <p:attrName>style.visibility</p:attrName>
                                        </p:attrNameLst>
                                      </p:cBhvr>
                                      <p:to>
                                        <p:strVal val="visible"/>
                                      </p:to>
                                    </p:set>
                                    <p:animEffect transition="in" filter="wipe(up)">
                                      <p:cBhvr>
                                        <p:cTn id="50" dur="500"/>
                                        <p:tgtEl>
                                          <p:spTgt spid="111"/>
                                        </p:tgtEl>
                                      </p:cBhvr>
                                    </p:animEffect>
                                  </p:childTnLst>
                                </p:cTn>
                              </p:par>
                              <p:par>
                                <p:cTn id="51" presetID="22" presetClass="entr" presetSubtype="1" fill="hold" nodeType="withEffect">
                                  <p:stCondLst>
                                    <p:cond delay="600"/>
                                  </p:stCondLst>
                                  <p:childTnLst>
                                    <p:set>
                                      <p:cBhvr>
                                        <p:cTn id="52" dur="1" fill="hold">
                                          <p:stCondLst>
                                            <p:cond delay="0"/>
                                          </p:stCondLst>
                                        </p:cTn>
                                        <p:tgtEl>
                                          <p:spTgt spid="112"/>
                                        </p:tgtEl>
                                        <p:attrNameLst>
                                          <p:attrName>style.visibility</p:attrName>
                                        </p:attrNameLst>
                                      </p:cBhvr>
                                      <p:to>
                                        <p:strVal val="visible"/>
                                      </p:to>
                                    </p:set>
                                    <p:animEffect transition="in" filter="wipe(up)">
                                      <p:cBhvr>
                                        <p:cTn id="53" dur="500"/>
                                        <p:tgtEl>
                                          <p:spTgt spid="112"/>
                                        </p:tgtEl>
                                      </p:cBhvr>
                                    </p:animEffect>
                                  </p:childTnLst>
                                </p:cTn>
                              </p:par>
                              <p:par>
                                <p:cTn id="54" presetID="22" presetClass="entr" presetSubtype="1" fill="hold" nodeType="withEffect">
                                  <p:stCondLst>
                                    <p:cond delay="800"/>
                                  </p:stCondLst>
                                  <p:childTnLst>
                                    <p:set>
                                      <p:cBhvr>
                                        <p:cTn id="55" dur="1" fill="hold">
                                          <p:stCondLst>
                                            <p:cond delay="0"/>
                                          </p:stCondLst>
                                        </p:cTn>
                                        <p:tgtEl>
                                          <p:spTgt spid="113"/>
                                        </p:tgtEl>
                                        <p:attrNameLst>
                                          <p:attrName>style.visibility</p:attrName>
                                        </p:attrNameLst>
                                      </p:cBhvr>
                                      <p:to>
                                        <p:strVal val="visible"/>
                                      </p:to>
                                    </p:set>
                                    <p:animEffect transition="in" filter="wipe(up)">
                                      <p:cBhvr>
                                        <p:cTn id="56" dur="500"/>
                                        <p:tgtEl>
                                          <p:spTgt spid="113"/>
                                        </p:tgtEl>
                                      </p:cBhvr>
                                    </p:animEffect>
                                  </p:childTnLst>
                                </p:cTn>
                              </p:par>
                              <p:par>
                                <p:cTn id="57" presetID="22" presetClass="entr" presetSubtype="1" fill="hold" nodeType="withEffect">
                                  <p:stCondLst>
                                    <p:cond delay="1200"/>
                                  </p:stCondLst>
                                  <p:childTnLst>
                                    <p:set>
                                      <p:cBhvr>
                                        <p:cTn id="58" dur="1" fill="hold">
                                          <p:stCondLst>
                                            <p:cond delay="0"/>
                                          </p:stCondLst>
                                        </p:cTn>
                                        <p:tgtEl>
                                          <p:spTgt spid="114"/>
                                        </p:tgtEl>
                                        <p:attrNameLst>
                                          <p:attrName>style.visibility</p:attrName>
                                        </p:attrNameLst>
                                      </p:cBhvr>
                                      <p:to>
                                        <p:strVal val="visible"/>
                                      </p:to>
                                    </p:set>
                                    <p:animEffect transition="in" filter="wipe(up)">
                                      <p:cBhvr>
                                        <p:cTn id="59" dur="500"/>
                                        <p:tgtEl>
                                          <p:spTgt spid="114"/>
                                        </p:tgtEl>
                                      </p:cBhvr>
                                    </p:animEffect>
                                  </p:childTnLst>
                                </p:cTn>
                              </p:par>
                            </p:childTnLst>
                          </p:cTn>
                        </p:par>
                        <p:par>
                          <p:cTn id="60" fill="hold">
                            <p:stCondLst>
                              <p:cond delay="1700"/>
                            </p:stCondLst>
                            <p:childTnLst>
                              <p:par>
                                <p:cTn id="61" presetID="10" presetClass="entr" presetSubtype="0" fill="hold" nodeType="afterEffect">
                                  <p:stCondLst>
                                    <p:cond delay="0"/>
                                  </p:stCondLst>
                                  <p:childTnLst>
                                    <p:set>
                                      <p:cBhvr>
                                        <p:cTn id="62" dur="1" fill="hold">
                                          <p:stCondLst>
                                            <p:cond delay="0"/>
                                          </p:stCondLst>
                                        </p:cTn>
                                        <p:tgtEl>
                                          <p:spTgt spid="115"/>
                                        </p:tgtEl>
                                        <p:attrNameLst>
                                          <p:attrName>style.visibility</p:attrName>
                                        </p:attrNameLst>
                                      </p:cBhvr>
                                      <p:to>
                                        <p:strVal val="visible"/>
                                      </p:to>
                                    </p:set>
                                    <p:animEffect transition="in" filter="fade">
                                      <p:cBhvr>
                                        <p:cTn id="63" dur="500"/>
                                        <p:tgtEl>
                                          <p:spTgt spid="115"/>
                                        </p:tgtEl>
                                      </p:cBhvr>
                                    </p:animEffect>
                                  </p:childTnLst>
                                </p:cTn>
                              </p:par>
                              <p:par>
                                <p:cTn id="64" presetID="42" presetClass="path" presetSubtype="0" decel="100000" fill="hold" nodeType="withEffect">
                                  <p:stCondLst>
                                    <p:cond delay="0"/>
                                  </p:stCondLst>
                                  <p:childTnLst>
                                    <p:animMotion origin="layout" path="M -2.5E-6 2.22222E-6 L -2.5E-6 0.03541 " pathEditMode="relative" rAng="0" ptsTypes="AA">
                                      <p:cBhvr>
                                        <p:cTn id="65" dur="700" spd="-100000" fill="hold"/>
                                        <p:tgtEl>
                                          <p:spTgt spid="115"/>
                                        </p:tgtEl>
                                        <p:attrNameLst>
                                          <p:attrName>ppt_x</p:attrName>
                                          <p:attrName>ppt_y</p:attrName>
                                        </p:attrNameLst>
                                      </p:cBhvr>
                                      <p:rCtr x="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3" grpId="1"/>
      <p:bldP spid="84" grpId="0" animBg="1"/>
      <p:bldP spid="84"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CC65-8C89-2A1E-6748-A24ECCDD5590}"/>
              </a:ext>
            </a:extLst>
          </p:cNvPr>
          <p:cNvSpPr>
            <a:spLocks noGrp="1"/>
          </p:cNvSpPr>
          <p:nvPr>
            <p:ph type="title"/>
          </p:nvPr>
        </p:nvSpPr>
        <p:spPr>
          <a:xfrm>
            <a:off x="924339" y="152400"/>
            <a:ext cx="10515600" cy="941940"/>
          </a:xfrm>
        </p:spPr>
        <p:txBody>
          <a:bodyPr/>
          <a:lstStyle/>
          <a:p>
            <a:pPr algn="l"/>
            <a:r>
              <a:rPr lang="en-AU" b="1" i="0" dirty="0">
                <a:solidFill>
                  <a:srgbClr val="404040"/>
                </a:solidFill>
                <a:effectLst/>
              </a:rPr>
              <a:t>The Role of AI in Data Processing</a:t>
            </a:r>
          </a:p>
        </p:txBody>
      </p:sp>
      <p:sp>
        <p:nvSpPr>
          <p:cNvPr id="3" name="Content Placeholder 2">
            <a:extLst>
              <a:ext uri="{FF2B5EF4-FFF2-40B4-BE49-F238E27FC236}">
                <a16:creationId xmlns:a16="http://schemas.microsoft.com/office/drawing/2014/main" id="{00217514-900F-4576-6E29-D60CBBAA8142}"/>
              </a:ext>
            </a:extLst>
          </p:cNvPr>
          <p:cNvSpPr>
            <a:spLocks noGrp="1"/>
          </p:cNvSpPr>
          <p:nvPr>
            <p:ph idx="1"/>
          </p:nvPr>
        </p:nvSpPr>
        <p:spPr>
          <a:xfrm>
            <a:off x="838199" y="1417982"/>
            <a:ext cx="11135139" cy="5287617"/>
          </a:xfrm>
        </p:spPr>
        <p:txBody>
          <a:bodyPr/>
          <a:lstStyle/>
          <a:p>
            <a:pPr algn="l">
              <a:buFont typeface="Arial" panose="020B0604020202020204" pitchFamily="34" charset="0"/>
              <a:buChar char="•"/>
            </a:pPr>
            <a:r>
              <a:rPr lang="en-GB" b="1" i="0" dirty="0">
                <a:solidFill>
                  <a:srgbClr val="404040"/>
                </a:solidFill>
                <a:effectLst/>
              </a:rPr>
              <a:t>AI-Generated Code</a:t>
            </a:r>
            <a:r>
              <a:rPr lang="en-GB" b="0" i="0" dirty="0">
                <a:solidFill>
                  <a:srgbClr val="404040"/>
                </a:solidFill>
                <a:effectLst/>
              </a:rPr>
              <a:t>: Most of the code in this presentation was written with AI assistance.</a:t>
            </a:r>
          </a:p>
          <a:p>
            <a:pPr algn="l">
              <a:buFont typeface="Arial" panose="020B0604020202020204" pitchFamily="34" charset="0"/>
              <a:buChar char="•"/>
            </a:pPr>
            <a:endParaRPr lang="en-GB" b="0" i="0" dirty="0">
              <a:solidFill>
                <a:srgbClr val="404040"/>
              </a:solidFill>
              <a:effectLst/>
            </a:endParaRPr>
          </a:p>
          <a:p>
            <a:pPr algn="l">
              <a:spcBef>
                <a:spcPts val="300"/>
              </a:spcBef>
              <a:buFont typeface="Arial" panose="020B0604020202020204" pitchFamily="34" charset="0"/>
              <a:buChar char="•"/>
            </a:pPr>
            <a:r>
              <a:rPr lang="en-GB" b="1" i="0" dirty="0">
                <a:solidFill>
                  <a:srgbClr val="404040"/>
                </a:solidFill>
                <a:effectLst/>
              </a:rPr>
              <a:t>Quality Improvement</a:t>
            </a:r>
            <a:r>
              <a:rPr lang="en-GB" b="0" i="0" dirty="0">
                <a:solidFill>
                  <a:srgbClr val="404040"/>
                </a:solidFill>
                <a:effectLst/>
              </a:rPr>
              <a:t>: AI has significantly improved code quality, though it’s not yet perfect.</a:t>
            </a:r>
          </a:p>
          <a:p>
            <a:pPr algn="l">
              <a:spcBef>
                <a:spcPts val="300"/>
              </a:spcBef>
              <a:buFont typeface="Arial" panose="020B0604020202020204" pitchFamily="34" charset="0"/>
              <a:buChar char="•"/>
            </a:pPr>
            <a:endParaRPr lang="en-GB" b="0" i="0" dirty="0">
              <a:solidFill>
                <a:srgbClr val="404040"/>
              </a:solidFill>
              <a:effectLst/>
            </a:endParaRPr>
          </a:p>
          <a:p>
            <a:pPr algn="l">
              <a:spcBef>
                <a:spcPts val="300"/>
              </a:spcBef>
              <a:buFont typeface="Arial" panose="020B0604020202020204" pitchFamily="34" charset="0"/>
              <a:buChar char="•"/>
            </a:pPr>
            <a:endParaRPr lang="en-GB" b="0" i="0" dirty="0">
              <a:solidFill>
                <a:srgbClr val="404040"/>
              </a:solidFill>
              <a:effectLst/>
            </a:endParaRPr>
          </a:p>
          <a:p>
            <a:pPr algn="l">
              <a:spcBef>
                <a:spcPts val="300"/>
              </a:spcBef>
              <a:buFont typeface="Arial" panose="020B0604020202020204" pitchFamily="34" charset="0"/>
              <a:buChar char="•"/>
            </a:pPr>
            <a:r>
              <a:rPr lang="en-GB" b="1" i="0" dirty="0">
                <a:solidFill>
                  <a:srgbClr val="404040"/>
                </a:solidFill>
                <a:effectLst/>
              </a:rPr>
              <a:t>Cost Efficiency</a:t>
            </a:r>
            <a:r>
              <a:rPr lang="en-GB" b="0" i="0" dirty="0">
                <a:solidFill>
                  <a:srgbClr val="404040"/>
                </a:solidFill>
                <a:effectLst/>
              </a:rPr>
              <a:t>: LLM (Large Language Model) inference is becoming more affordable.</a:t>
            </a:r>
          </a:p>
          <a:p>
            <a:pPr algn="l">
              <a:spcBef>
                <a:spcPts val="300"/>
              </a:spcBef>
              <a:buFont typeface="Arial" panose="020B0604020202020204" pitchFamily="34" charset="0"/>
              <a:buChar char="•"/>
            </a:pPr>
            <a:endParaRPr lang="en-GB" dirty="0">
              <a:solidFill>
                <a:srgbClr val="404040"/>
              </a:solidFill>
            </a:endParaRPr>
          </a:p>
          <a:p>
            <a:pPr algn="l">
              <a:spcBef>
                <a:spcPts val="300"/>
              </a:spcBef>
              <a:buFont typeface="Arial" panose="020B0604020202020204" pitchFamily="34" charset="0"/>
              <a:buChar char="•"/>
            </a:pPr>
            <a:r>
              <a:rPr lang="en-GB" b="1" dirty="0">
                <a:solidFill>
                  <a:srgbClr val="404040"/>
                </a:solidFill>
              </a:rPr>
              <a:t>Bias</a:t>
            </a:r>
            <a:r>
              <a:rPr lang="en-GB" b="0" i="0" dirty="0">
                <a:solidFill>
                  <a:srgbClr val="404040"/>
                </a:solidFill>
                <a:effectLst/>
              </a:rPr>
              <a:t> : unfortunately, LLM tend to Favor more popular Libraries </a:t>
            </a:r>
            <a:r>
              <a:rPr lang="en-GB" b="0" i="0" dirty="0">
                <a:solidFill>
                  <a:srgbClr val="404040"/>
                </a:solidFill>
                <a:effectLst/>
                <a:sym typeface="Wingdings" panose="05000000000000000000" pitchFamily="2" charset="2"/>
              </a:rPr>
              <a:t></a:t>
            </a:r>
            <a:r>
              <a:rPr lang="en-GB" b="0" i="0" dirty="0">
                <a:solidFill>
                  <a:srgbClr val="404040"/>
                </a:solidFill>
                <a:effectLst/>
              </a:rPr>
              <a:t>  </a:t>
            </a:r>
          </a:p>
          <a:p>
            <a:pPr algn="l">
              <a:spcBef>
                <a:spcPts val="300"/>
              </a:spcBef>
              <a:buFont typeface="Arial" panose="020B0604020202020204" pitchFamily="34" charset="0"/>
              <a:buChar char="•"/>
            </a:pPr>
            <a:endParaRPr lang="en-GB" b="0" i="0" dirty="0">
              <a:solidFill>
                <a:srgbClr val="404040"/>
              </a:solidFill>
              <a:effectLst/>
            </a:endParaRPr>
          </a:p>
          <a:p>
            <a:pPr marL="0" indent="0">
              <a:buNone/>
            </a:pPr>
            <a:endParaRPr lang="en-AU" dirty="0"/>
          </a:p>
        </p:txBody>
      </p:sp>
    </p:spTree>
    <p:extLst>
      <p:ext uri="{BB962C8B-B14F-4D97-AF65-F5344CB8AC3E}">
        <p14:creationId xmlns:p14="http://schemas.microsoft.com/office/powerpoint/2010/main" val="1958462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59D57B-3A56-F35B-DED4-EE8B2B244EFC}"/>
              </a:ext>
            </a:extLst>
          </p:cNvPr>
          <p:cNvSpPr>
            <a:spLocks noGrp="1"/>
          </p:cNvSpPr>
          <p:nvPr>
            <p:ph idx="1"/>
          </p:nvPr>
        </p:nvSpPr>
        <p:spPr>
          <a:xfrm>
            <a:off x="291547" y="424070"/>
            <a:ext cx="11675165" cy="4041913"/>
          </a:xfrm>
        </p:spPr>
        <p:txBody>
          <a:bodyPr>
            <a:normAutofit fontScale="92500" lnSpcReduction="10000"/>
          </a:bodyPr>
          <a:lstStyle/>
          <a:p>
            <a:pPr marL="0" indent="0">
              <a:buNone/>
            </a:pPr>
            <a:endParaRPr lang="en-GB" dirty="0"/>
          </a:p>
          <a:p>
            <a:pPr marL="0" indent="0">
              <a:buNone/>
            </a:pPr>
            <a:r>
              <a:rPr lang="en-GB" sz="4400" dirty="0"/>
              <a:t>Open Table formats like Delta and Iceberg, more </a:t>
            </a:r>
            <a:r>
              <a:rPr lang="en-GB" sz="4400"/>
              <a:t>efficient Engines, </a:t>
            </a:r>
            <a:r>
              <a:rPr lang="en-GB" sz="4400" dirty="0"/>
              <a:t>more mature AI will change how we do data preparation.</a:t>
            </a:r>
          </a:p>
          <a:p>
            <a:pPr marL="0" indent="0">
              <a:buNone/>
            </a:pPr>
            <a:endParaRPr lang="en-GB" sz="4400" dirty="0"/>
          </a:p>
          <a:p>
            <a:pPr marL="0" indent="0">
              <a:buNone/>
            </a:pPr>
            <a:r>
              <a:rPr lang="en-GB" sz="4400" dirty="0"/>
              <a:t>Focus on Business Logic, The machine will do the rest</a:t>
            </a:r>
          </a:p>
          <a:p>
            <a:pPr marL="0" indent="0">
              <a:buNone/>
            </a:pPr>
            <a:endParaRPr lang="en-GB" dirty="0"/>
          </a:p>
          <a:p>
            <a:pPr marL="0" indent="0">
              <a:buNone/>
            </a:pPr>
            <a:endParaRPr lang="en-GB" dirty="0"/>
          </a:p>
          <a:p>
            <a:endParaRPr lang="en-GB" dirty="0"/>
          </a:p>
        </p:txBody>
      </p:sp>
    </p:spTree>
    <p:extLst>
      <p:ext uri="{BB962C8B-B14F-4D97-AF65-F5344CB8AC3E}">
        <p14:creationId xmlns:p14="http://schemas.microsoft.com/office/powerpoint/2010/main" val="3391172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A6F72-AE54-1716-AD2D-8C21022E2F67}"/>
              </a:ext>
            </a:extLst>
          </p:cNvPr>
          <p:cNvSpPr>
            <a:spLocks noGrp="1"/>
          </p:cNvSpPr>
          <p:nvPr>
            <p:ph type="title"/>
          </p:nvPr>
        </p:nvSpPr>
        <p:spPr/>
        <p:txBody>
          <a:bodyPr/>
          <a:lstStyle/>
          <a:p>
            <a:r>
              <a:rPr lang="en-GB" dirty="0"/>
              <a:t>Open Table Format (Iceberg vs Delta) </a:t>
            </a:r>
            <a:endParaRPr lang="en-AU" dirty="0"/>
          </a:p>
        </p:txBody>
      </p:sp>
      <p:pic>
        <p:nvPicPr>
          <p:cNvPr id="5" name="Content Placeholder 4">
            <a:extLst>
              <a:ext uri="{FF2B5EF4-FFF2-40B4-BE49-F238E27FC236}">
                <a16:creationId xmlns:a16="http://schemas.microsoft.com/office/drawing/2014/main" id="{33C7F9D2-F303-84CA-93C7-6210564E61E6}"/>
              </a:ext>
            </a:extLst>
          </p:cNvPr>
          <p:cNvPicPr>
            <a:picLocks noGrp="1" noChangeAspect="1"/>
          </p:cNvPicPr>
          <p:nvPr>
            <p:ph idx="1"/>
          </p:nvPr>
        </p:nvPicPr>
        <p:blipFill>
          <a:blip r:embed="rId2"/>
          <a:stretch>
            <a:fillRect/>
          </a:stretch>
        </p:blipFill>
        <p:spPr>
          <a:xfrm>
            <a:off x="472440" y="3235818"/>
            <a:ext cx="6267772" cy="3105310"/>
          </a:xfrm>
        </p:spPr>
      </p:pic>
      <p:pic>
        <p:nvPicPr>
          <p:cNvPr id="7" name="Picture 6">
            <a:extLst>
              <a:ext uri="{FF2B5EF4-FFF2-40B4-BE49-F238E27FC236}">
                <a16:creationId xmlns:a16="http://schemas.microsoft.com/office/drawing/2014/main" id="{7BEA0C1F-BF12-1539-B7B6-4419546B2B2E}"/>
              </a:ext>
            </a:extLst>
          </p:cNvPr>
          <p:cNvPicPr>
            <a:picLocks noChangeAspect="1"/>
          </p:cNvPicPr>
          <p:nvPr/>
        </p:nvPicPr>
        <p:blipFill>
          <a:blip r:embed="rId3"/>
          <a:stretch>
            <a:fillRect/>
          </a:stretch>
        </p:blipFill>
        <p:spPr>
          <a:xfrm>
            <a:off x="521937" y="1887492"/>
            <a:ext cx="6218276" cy="1187511"/>
          </a:xfrm>
          <a:prstGeom prst="rect">
            <a:avLst/>
          </a:prstGeom>
        </p:spPr>
      </p:pic>
      <p:pic>
        <p:nvPicPr>
          <p:cNvPr id="4" name="Picture 3">
            <a:extLst>
              <a:ext uri="{FF2B5EF4-FFF2-40B4-BE49-F238E27FC236}">
                <a16:creationId xmlns:a16="http://schemas.microsoft.com/office/drawing/2014/main" id="{0052F29C-3AE7-F5EA-1506-B2BFDD03E421}"/>
              </a:ext>
            </a:extLst>
          </p:cNvPr>
          <p:cNvPicPr>
            <a:picLocks noChangeAspect="1"/>
          </p:cNvPicPr>
          <p:nvPr/>
        </p:nvPicPr>
        <p:blipFill>
          <a:blip r:embed="rId4"/>
          <a:stretch>
            <a:fillRect/>
          </a:stretch>
        </p:blipFill>
        <p:spPr>
          <a:xfrm>
            <a:off x="8604109" y="1690688"/>
            <a:ext cx="2749691" cy="2114659"/>
          </a:xfrm>
          <a:prstGeom prst="rect">
            <a:avLst/>
          </a:prstGeom>
        </p:spPr>
      </p:pic>
      <p:pic>
        <p:nvPicPr>
          <p:cNvPr id="10" name="Picture 9">
            <a:extLst>
              <a:ext uri="{FF2B5EF4-FFF2-40B4-BE49-F238E27FC236}">
                <a16:creationId xmlns:a16="http://schemas.microsoft.com/office/drawing/2014/main" id="{36DB58F6-8B40-27A1-B3FD-4CB6099486F2}"/>
              </a:ext>
            </a:extLst>
          </p:cNvPr>
          <p:cNvPicPr>
            <a:picLocks noChangeAspect="1"/>
          </p:cNvPicPr>
          <p:nvPr/>
        </p:nvPicPr>
        <p:blipFill>
          <a:blip r:embed="rId5"/>
          <a:stretch>
            <a:fillRect/>
          </a:stretch>
        </p:blipFill>
        <p:spPr>
          <a:xfrm>
            <a:off x="8604109" y="3973450"/>
            <a:ext cx="2749691" cy="2387723"/>
          </a:xfrm>
          <a:prstGeom prst="rect">
            <a:avLst/>
          </a:prstGeom>
        </p:spPr>
      </p:pic>
    </p:spTree>
    <p:extLst>
      <p:ext uri="{BB962C8B-B14F-4D97-AF65-F5344CB8AC3E}">
        <p14:creationId xmlns:p14="http://schemas.microsoft.com/office/powerpoint/2010/main" val="2703083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BFA5C-93F7-0F10-EC17-48B868FABE51}"/>
              </a:ext>
            </a:extLst>
          </p:cNvPr>
          <p:cNvSpPr>
            <a:spLocks noGrp="1"/>
          </p:cNvSpPr>
          <p:nvPr>
            <p:ph type="ctrTitle"/>
          </p:nvPr>
        </p:nvSpPr>
        <p:spPr>
          <a:xfrm>
            <a:off x="1524000" y="1122363"/>
            <a:ext cx="9144000" cy="845585"/>
          </a:xfrm>
        </p:spPr>
        <p:txBody>
          <a:bodyPr>
            <a:normAutofit fontScale="90000"/>
          </a:bodyPr>
          <a:lstStyle/>
          <a:p>
            <a:r>
              <a:rPr lang="en-GB" dirty="0"/>
              <a:t>Let’s talk about Cloud DWH</a:t>
            </a:r>
            <a:endParaRPr lang="en-AU" dirty="0"/>
          </a:p>
        </p:txBody>
      </p:sp>
    </p:spTree>
    <p:extLst>
      <p:ext uri="{BB962C8B-B14F-4D97-AF65-F5344CB8AC3E}">
        <p14:creationId xmlns:p14="http://schemas.microsoft.com/office/powerpoint/2010/main" val="1991196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FF7F-2E86-E617-6950-9FEF7A2A915C}"/>
              </a:ext>
            </a:extLst>
          </p:cNvPr>
          <p:cNvSpPr>
            <a:spLocks noGrp="1"/>
          </p:cNvSpPr>
          <p:nvPr>
            <p:ph type="title"/>
          </p:nvPr>
        </p:nvSpPr>
        <p:spPr>
          <a:xfrm>
            <a:off x="304800" y="365126"/>
            <a:ext cx="11707660" cy="812322"/>
          </a:xfrm>
        </p:spPr>
        <p:txBody>
          <a:bodyPr>
            <a:normAutofit/>
          </a:bodyPr>
          <a:lstStyle/>
          <a:p>
            <a:r>
              <a:rPr lang="en-GB" dirty="0"/>
              <a:t>Python runs everywhere</a:t>
            </a:r>
            <a:endParaRPr lang="en-AU" dirty="0"/>
          </a:p>
        </p:txBody>
      </p:sp>
      <p:sp>
        <p:nvSpPr>
          <p:cNvPr id="3" name="Content Placeholder 2">
            <a:extLst>
              <a:ext uri="{FF2B5EF4-FFF2-40B4-BE49-F238E27FC236}">
                <a16:creationId xmlns:a16="http://schemas.microsoft.com/office/drawing/2014/main" id="{2BB01D7B-BF21-9489-FC43-CDD56FCD78CE}"/>
              </a:ext>
            </a:extLst>
          </p:cNvPr>
          <p:cNvSpPr>
            <a:spLocks noGrp="1"/>
          </p:cNvSpPr>
          <p:nvPr>
            <p:ph idx="1"/>
          </p:nvPr>
        </p:nvSpPr>
        <p:spPr>
          <a:xfrm>
            <a:off x="225287" y="1437860"/>
            <a:ext cx="11787173" cy="5135217"/>
          </a:xfrm>
        </p:spPr>
        <p:txBody>
          <a:bodyPr/>
          <a:lstStyle/>
          <a:p>
            <a:r>
              <a:rPr lang="en-GB" dirty="0"/>
              <a:t>Spark Notebook : distributed system , can run in single node though</a:t>
            </a:r>
          </a:p>
          <a:p>
            <a:endParaRPr lang="en-GB" dirty="0"/>
          </a:p>
          <a:p>
            <a:endParaRPr lang="en-GB" dirty="0"/>
          </a:p>
          <a:p>
            <a:r>
              <a:rPr lang="en-GB" dirty="0"/>
              <a:t>Python Notebook : Fabric Notebook, Google </a:t>
            </a:r>
            <a:r>
              <a:rPr lang="en-GB" dirty="0" err="1"/>
              <a:t>Colab</a:t>
            </a:r>
            <a:endParaRPr lang="en-GB" dirty="0"/>
          </a:p>
          <a:p>
            <a:endParaRPr lang="en-GB" dirty="0"/>
          </a:p>
          <a:p>
            <a:endParaRPr lang="en-GB" dirty="0"/>
          </a:p>
          <a:p>
            <a:r>
              <a:rPr lang="en-GB" dirty="0"/>
              <a:t>Cloud functions : AWS lambda, Google Cloud function, Fabric user data function, Azure function</a:t>
            </a:r>
          </a:p>
          <a:p>
            <a:endParaRPr lang="en-GB" dirty="0"/>
          </a:p>
          <a:p>
            <a:r>
              <a:rPr lang="en-GB" dirty="0"/>
              <a:t>Your Laptop, Your BI tools </a:t>
            </a:r>
            <a:r>
              <a:rPr lang="en-GB" dirty="0">
                <a:sym typeface="Wingdings" panose="05000000000000000000" pitchFamily="2" charset="2"/>
              </a:rPr>
              <a:t></a:t>
            </a:r>
            <a:endParaRPr lang="en-AU" dirty="0"/>
          </a:p>
        </p:txBody>
      </p:sp>
    </p:spTree>
    <p:extLst>
      <p:ext uri="{BB962C8B-B14F-4D97-AF65-F5344CB8AC3E}">
        <p14:creationId xmlns:p14="http://schemas.microsoft.com/office/powerpoint/2010/main" val="3189296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CCDB6-0BA1-28C5-BCB1-E3B5767D0821}"/>
              </a:ext>
            </a:extLst>
          </p:cNvPr>
          <p:cNvSpPr>
            <a:spLocks noGrp="1"/>
          </p:cNvSpPr>
          <p:nvPr>
            <p:ph type="ctrTitle"/>
          </p:nvPr>
        </p:nvSpPr>
        <p:spPr>
          <a:xfrm>
            <a:off x="894522" y="219890"/>
            <a:ext cx="9144000" cy="833658"/>
          </a:xfrm>
        </p:spPr>
        <p:txBody>
          <a:bodyPr>
            <a:normAutofit fontScale="90000"/>
          </a:bodyPr>
          <a:lstStyle/>
          <a:p>
            <a:r>
              <a:rPr lang="en-GB" dirty="0"/>
              <a:t>Why this Talk ?</a:t>
            </a:r>
            <a:endParaRPr lang="en-AU" dirty="0"/>
          </a:p>
        </p:txBody>
      </p:sp>
      <p:sp>
        <p:nvSpPr>
          <p:cNvPr id="3" name="Subtitle 2">
            <a:extLst>
              <a:ext uri="{FF2B5EF4-FFF2-40B4-BE49-F238E27FC236}">
                <a16:creationId xmlns:a16="http://schemas.microsoft.com/office/drawing/2014/main" id="{04E67BB4-7A0D-291B-0DD2-F14D41BD33D0}"/>
              </a:ext>
            </a:extLst>
          </p:cNvPr>
          <p:cNvSpPr>
            <a:spLocks noGrp="1"/>
          </p:cNvSpPr>
          <p:nvPr>
            <p:ph type="subTitle" idx="1"/>
          </p:nvPr>
        </p:nvSpPr>
        <p:spPr>
          <a:xfrm>
            <a:off x="298175" y="1709530"/>
            <a:ext cx="11620830" cy="4301656"/>
          </a:xfrm>
        </p:spPr>
        <p:txBody>
          <a:bodyPr>
            <a:normAutofit lnSpcReduction="10000"/>
          </a:bodyPr>
          <a:lstStyle/>
          <a:p>
            <a:pPr marL="342900" indent="-342900" algn="l">
              <a:buFont typeface="Arial" panose="020B0604020202020204" pitchFamily="34" charset="0"/>
              <a:buChar char="•"/>
            </a:pPr>
            <a:r>
              <a:rPr lang="en-GB" dirty="0"/>
              <a:t>For distributed system, Spark is pretty much the standard</a:t>
            </a:r>
          </a:p>
          <a:p>
            <a:pPr algn="l"/>
            <a:endParaRPr lang="en-GB" dirty="0"/>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r>
              <a:rPr lang="en-GB" dirty="0"/>
              <a:t>For Python :  I did not have any clarity who is good at what ? </a:t>
            </a:r>
          </a:p>
          <a:p>
            <a:pPr algn="l"/>
            <a:endParaRPr lang="en-GB" dirty="0"/>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endParaRPr lang="en-GB" dirty="0"/>
          </a:p>
          <a:p>
            <a:pPr marL="342900" indent="-342900" algn="l">
              <a:buFont typeface="Arial" panose="020B0604020202020204" pitchFamily="34" charset="0"/>
              <a:buChar char="•"/>
            </a:pPr>
            <a:r>
              <a:rPr lang="en-GB" dirty="0"/>
              <a:t>Solution : just run tests, ignore any  talking points.</a:t>
            </a:r>
            <a:endParaRPr lang="en-AU" dirty="0"/>
          </a:p>
        </p:txBody>
      </p:sp>
    </p:spTree>
    <p:extLst>
      <p:ext uri="{BB962C8B-B14F-4D97-AF65-F5344CB8AC3E}">
        <p14:creationId xmlns:p14="http://schemas.microsoft.com/office/powerpoint/2010/main" val="14181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A00B9-BA39-1267-CAD7-B3800E8E3632}"/>
              </a:ext>
            </a:extLst>
          </p:cNvPr>
          <p:cNvSpPr>
            <a:spLocks noGrp="1"/>
          </p:cNvSpPr>
          <p:nvPr>
            <p:ph type="ctrTitle"/>
          </p:nvPr>
        </p:nvSpPr>
        <p:spPr>
          <a:xfrm>
            <a:off x="556532" y="643467"/>
            <a:ext cx="11210925" cy="744836"/>
          </a:xfrm>
        </p:spPr>
        <p:txBody>
          <a:bodyPr vert="horz" lIns="91440" tIns="45720" rIns="91440" bIns="45720" rtlCol="0" anchor="ctr">
            <a:normAutofit/>
          </a:bodyPr>
          <a:lstStyle/>
          <a:p>
            <a:r>
              <a:rPr lang="en-US" sz="3200" kern="1200">
                <a:solidFill>
                  <a:schemeClr val="bg1"/>
                </a:solidFill>
                <a:latin typeface="+mj-lt"/>
                <a:ea typeface="+mj-ea"/>
                <a:cs typeface="+mj-cs"/>
              </a:rPr>
              <a:t>Spark architecture</a:t>
            </a:r>
          </a:p>
        </p:txBody>
      </p:sp>
      <p:pic>
        <p:nvPicPr>
          <p:cNvPr id="5" name="Picture 4">
            <a:extLst>
              <a:ext uri="{FF2B5EF4-FFF2-40B4-BE49-F238E27FC236}">
                <a16:creationId xmlns:a16="http://schemas.microsoft.com/office/drawing/2014/main" id="{E8F2B054-D356-10DA-04BA-FCB053EB0EA5}"/>
              </a:ext>
            </a:extLst>
          </p:cNvPr>
          <p:cNvPicPr>
            <a:picLocks noChangeAspect="1"/>
          </p:cNvPicPr>
          <p:nvPr/>
        </p:nvPicPr>
        <p:blipFill>
          <a:blip r:embed="rId2"/>
          <a:stretch>
            <a:fillRect/>
          </a:stretch>
        </p:blipFill>
        <p:spPr>
          <a:xfrm>
            <a:off x="704343" y="1675227"/>
            <a:ext cx="10783314" cy="4394199"/>
          </a:xfrm>
          <a:prstGeom prst="rect">
            <a:avLst/>
          </a:prstGeom>
        </p:spPr>
      </p:pic>
    </p:spTree>
    <p:extLst>
      <p:ext uri="{BB962C8B-B14F-4D97-AF65-F5344CB8AC3E}">
        <p14:creationId xmlns:p14="http://schemas.microsoft.com/office/powerpoint/2010/main" val="19091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B47A64-58D5-B1AE-02A9-2E80C84C8F96}"/>
              </a:ext>
            </a:extLst>
          </p:cNvPr>
          <p:cNvSpPr>
            <a:spLocks noGrp="1"/>
          </p:cNvSpPr>
          <p:nvPr/>
        </p:nvSpPr>
        <p:spPr>
          <a:xfrm>
            <a:off x="731922" y="739650"/>
            <a:ext cx="10728157" cy="7257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rgbClr val="BCA045"/>
                </a:solidFill>
                <a:latin typeface="Arial" panose="020B0604020202020204" pitchFamily="34" charset="0"/>
                <a:ea typeface="+mj-ea"/>
                <a:cs typeface="Arial" panose="020B0604020202020204" pitchFamily="34" charset="0"/>
              </a:defRPr>
            </a:lvl1pPr>
          </a:lstStyle>
          <a:p>
            <a:r>
              <a:rPr lang="en-US" dirty="0">
                <a:solidFill>
                  <a:schemeClr val="tx1"/>
                </a:solidFill>
              </a:rPr>
              <a:t>Spark Native Executions?</a:t>
            </a:r>
          </a:p>
        </p:txBody>
      </p:sp>
      <p:sp>
        <p:nvSpPr>
          <p:cNvPr id="5" name="Text Placeholder 2">
            <a:extLst>
              <a:ext uri="{FF2B5EF4-FFF2-40B4-BE49-F238E27FC236}">
                <a16:creationId xmlns:a16="http://schemas.microsoft.com/office/drawing/2014/main" id="{66CE47E1-43BD-8059-9FF4-AC8F1194DB33}"/>
              </a:ext>
            </a:extLst>
          </p:cNvPr>
          <p:cNvSpPr txBox="1">
            <a:spLocks/>
          </p:cNvSpPr>
          <p:nvPr/>
        </p:nvSpPr>
        <p:spPr>
          <a:xfrm>
            <a:off x="812132" y="1767012"/>
            <a:ext cx="4833551" cy="4351338"/>
          </a:xfrm>
          <a:prstGeom prst="rect">
            <a:avLst/>
          </a:prstGeom>
        </p:spPr>
        <p:txBody>
          <a:bodyPr vert="horz" lIns="91440" tIns="45720" rIns="91440" bIns="4572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a:buNone/>
            </a:pPr>
            <a:r>
              <a:rPr lang="en-US" b="1">
                <a:solidFill>
                  <a:schemeClr val="accent2"/>
                </a:solidFill>
                <a:latin typeface="Segoe UI Semibold" panose="020B0702040204020203" pitchFamily="34" charset="0"/>
                <a:cs typeface="Segoe UI Semibold" panose="020B0702040204020203" pitchFamily="34" charset="0"/>
              </a:rPr>
              <a:t>Spark</a:t>
            </a:r>
          </a:p>
        </p:txBody>
      </p:sp>
      <p:sp>
        <p:nvSpPr>
          <p:cNvPr id="6" name="Content Placeholder 3">
            <a:extLst>
              <a:ext uri="{FF2B5EF4-FFF2-40B4-BE49-F238E27FC236}">
                <a16:creationId xmlns:a16="http://schemas.microsoft.com/office/drawing/2014/main" id="{175B758E-3009-E2A8-E98C-44997BCFC124}"/>
              </a:ext>
            </a:extLst>
          </p:cNvPr>
          <p:cNvSpPr txBox="1">
            <a:spLocks/>
          </p:cNvSpPr>
          <p:nvPr/>
        </p:nvSpPr>
        <p:spPr>
          <a:xfrm>
            <a:off x="6494180" y="1767012"/>
            <a:ext cx="4833552" cy="435133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Font typeface="Arial"/>
              <a:buNone/>
            </a:pPr>
            <a:r>
              <a:rPr lang="en-US" b="1">
                <a:solidFill>
                  <a:schemeClr val="accent2"/>
                </a:solidFill>
                <a:latin typeface="Segoe UI Semibold" panose="020B0702040204020203" pitchFamily="34" charset="0"/>
                <a:cs typeface="Segoe UI Semibold" panose="020B0702040204020203" pitchFamily="34" charset="0"/>
              </a:rPr>
              <a:t>Native Execution Engine</a:t>
            </a:r>
          </a:p>
        </p:txBody>
      </p:sp>
      <p:sp>
        <p:nvSpPr>
          <p:cNvPr id="7" name="TextBox 7">
            <a:extLst>
              <a:ext uri="{FF2B5EF4-FFF2-40B4-BE49-F238E27FC236}">
                <a16:creationId xmlns:a16="http://schemas.microsoft.com/office/drawing/2014/main" id="{95C44101-CB37-C056-D83F-DBE6EC15DD8C}"/>
              </a:ext>
            </a:extLst>
          </p:cNvPr>
          <p:cNvSpPr txBox="1"/>
          <p:nvPr/>
        </p:nvSpPr>
        <p:spPr>
          <a:xfrm>
            <a:off x="8713671" y="3131913"/>
            <a:ext cx="10395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a:solidFill>
                <a:schemeClr val="accent2"/>
              </a:solidFill>
            </a:endParaRPr>
          </a:p>
        </p:txBody>
      </p:sp>
      <p:sp>
        <p:nvSpPr>
          <p:cNvPr id="8" name="Rectangle 7">
            <a:extLst>
              <a:ext uri="{FF2B5EF4-FFF2-40B4-BE49-F238E27FC236}">
                <a16:creationId xmlns:a16="http://schemas.microsoft.com/office/drawing/2014/main" id="{AF9BB965-AD9A-F90C-0389-06C62001B021}"/>
              </a:ext>
            </a:extLst>
          </p:cNvPr>
          <p:cNvSpPr/>
          <p:nvPr/>
        </p:nvSpPr>
        <p:spPr>
          <a:xfrm>
            <a:off x="812132" y="2290807"/>
            <a:ext cx="4771764" cy="571827"/>
          </a:xfrm>
          <a:prstGeom prst="rect">
            <a:avLst/>
          </a:prstGeom>
          <a:solidFill>
            <a:srgbClr val="E3D3A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200">
                <a:solidFill>
                  <a:schemeClr val="accent2"/>
                </a:solidFill>
                <a:latin typeface="Segoe UI"/>
                <a:cs typeface="Segoe UI"/>
              </a:rPr>
              <a:t>Executed in the JVM</a:t>
            </a:r>
          </a:p>
        </p:txBody>
      </p:sp>
      <p:sp>
        <p:nvSpPr>
          <p:cNvPr id="11" name="Rectangle 10">
            <a:extLst>
              <a:ext uri="{FF2B5EF4-FFF2-40B4-BE49-F238E27FC236}">
                <a16:creationId xmlns:a16="http://schemas.microsoft.com/office/drawing/2014/main" id="{65C99075-C48F-45A2-7C8C-AFB844C03A88}"/>
              </a:ext>
            </a:extLst>
          </p:cNvPr>
          <p:cNvSpPr/>
          <p:nvPr/>
        </p:nvSpPr>
        <p:spPr>
          <a:xfrm>
            <a:off x="796689" y="4475593"/>
            <a:ext cx="4771764" cy="571827"/>
          </a:xfrm>
          <a:prstGeom prst="rect">
            <a:avLst/>
          </a:prstGeom>
          <a:solidFill>
            <a:srgbClr val="E3D3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200">
                <a:solidFill>
                  <a:schemeClr val="accent2"/>
                </a:solidFill>
                <a:latin typeface="Segoe UI"/>
                <a:cs typeface="Segoe UI"/>
              </a:rPr>
              <a:t>Row based</a:t>
            </a:r>
          </a:p>
        </p:txBody>
      </p:sp>
      <p:sp>
        <p:nvSpPr>
          <p:cNvPr id="13" name="Rectangle 12">
            <a:extLst>
              <a:ext uri="{FF2B5EF4-FFF2-40B4-BE49-F238E27FC236}">
                <a16:creationId xmlns:a16="http://schemas.microsoft.com/office/drawing/2014/main" id="{6451FCBB-2350-7378-DAD2-BAB76CB7E684}"/>
              </a:ext>
            </a:extLst>
          </p:cNvPr>
          <p:cNvSpPr/>
          <p:nvPr/>
        </p:nvSpPr>
        <p:spPr>
          <a:xfrm>
            <a:off x="6688315" y="2290807"/>
            <a:ext cx="4771764" cy="571827"/>
          </a:xfrm>
          <a:prstGeom prst="rect">
            <a:avLst/>
          </a:prstGeom>
          <a:solidFill>
            <a:srgbClr val="E3FFFA"/>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200" dirty="0">
                <a:solidFill>
                  <a:schemeClr val="accent2"/>
                </a:solidFill>
                <a:latin typeface="Segoe UI"/>
                <a:cs typeface="Segoe UI"/>
              </a:rPr>
              <a:t>Executed natively</a:t>
            </a:r>
          </a:p>
        </p:txBody>
      </p:sp>
      <p:sp>
        <p:nvSpPr>
          <p:cNvPr id="16" name="Rectangle 15">
            <a:extLst>
              <a:ext uri="{FF2B5EF4-FFF2-40B4-BE49-F238E27FC236}">
                <a16:creationId xmlns:a16="http://schemas.microsoft.com/office/drawing/2014/main" id="{9C3AC413-8BF8-C9BE-28F9-A4CD2D05D6AA}"/>
              </a:ext>
            </a:extLst>
          </p:cNvPr>
          <p:cNvSpPr/>
          <p:nvPr/>
        </p:nvSpPr>
        <p:spPr>
          <a:xfrm>
            <a:off x="6688315" y="4475593"/>
            <a:ext cx="4771764" cy="571827"/>
          </a:xfrm>
          <a:prstGeom prst="rect">
            <a:avLst/>
          </a:prstGeom>
          <a:solidFill>
            <a:srgbClr val="E3FF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2200">
                <a:solidFill>
                  <a:schemeClr val="accent2"/>
                </a:solidFill>
                <a:latin typeface="Segoe UI"/>
                <a:cs typeface="Segoe UI"/>
              </a:rPr>
              <a:t>Column based</a:t>
            </a:r>
          </a:p>
        </p:txBody>
      </p:sp>
      <p:sp>
        <p:nvSpPr>
          <p:cNvPr id="18" name="Isosceles Triangle 17">
            <a:extLst>
              <a:ext uri="{FF2B5EF4-FFF2-40B4-BE49-F238E27FC236}">
                <a16:creationId xmlns:a16="http://schemas.microsoft.com/office/drawing/2014/main" id="{4FEED6EF-D92C-EF10-CF0E-262E1DB6D4EF}"/>
              </a:ext>
            </a:extLst>
          </p:cNvPr>
          <p:cNvSpPr/>
          <p:nvPr/>
        </p:nvSpPr>
        <p:spPr>
          <a:xfrm rot="16200000">
            <a:off x="5298834" y="1839083"/>
            <a:ext cx="361920" cy="201654"/>
          </a:xfrm>
          <a:prstGeom prst="triangle">
            <a:avLst/>
          </a:prstGeom>
          <a:solidFill>
            <a:srgbClr val="E3D3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accent2"/>
              </a:solidFill>
            </a:endParaRPr>
          </a:p>
        </p:txBody>
      </p:sp>
      <p:sp>
        <p:nvSpPr>
          <p:cNvPr id="19" name="Isosceles Triangle 18">
            <a:extLst>
              <a:ext uri="{FF2B5EF4-FFF2-40B4-BE49-F238E27FC236}">
                <a16:creationId xmlns:a16="http://schemas.microsoft.com/office/drawing/2014/main" id="{974C4C69-7E02-09B8-5B41-196056DD5C11}"/>
              </a:ext>
            </a:extLst>
          </p:cNvPr>
          <p:cNvSpPr/>
          <p:nvPr/>
        </p:nvSpPr>
        <p:spPr>
          <a:xfrm rot="5400000">
            <a:off x="6608182" y="1839083"/>
            <a:ext cx="361920" cy="201654"/>
          </a:xfrm>
          <a:prstGeom prst="triangle">
            <a:avLst/>
          </a:prstGeom>
          <a:solidFill>
            <a:srgbClr val="E3FF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accent2"/>
              </a:solidFill>
            </a:endParaRPr>
          </a:p>
        </p:txBody>
      </p:sp>
      <p:sp>
        <p:nvSpPr>
          <p:cNvPr id="21" name="Arrow: Left-Right 20">
            <a:extLst>
              <a:ext uri="{FF2B5EF4-FFF2-40B4-BE49-F238E27FC236}">
                <a16:creationId xmlns:a16="http://schemas.microsoft.com/office/drawing/2014/main" id="{1568B65A-48C1-1A57-9317-79C156C09C7C}"/>
              </a:ext>
            </a:extLst>
          </p:cNvPr>
          <p:cNvSpPr/>
          <p:nvPr/>
        </p:nvSpPr>
        <p:spPr>
          <a:xfrm rot="10800000">
            <a:off x="5778576" y="2398077"/>
            <a:ext cx="654363" cy="357285"/>
          </a:xfrm>
          <a:prstGeom prst="leftRightArrow">
            <a:avLst/>
          </a:prstGeom>
          <a:solidFill>
            <a:srgbClr val="E3D3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accent2"/>
              </a:solidFill>
            </a:endParaRPr>
          </a:p>
        </p:txBody>
      </p:sp>
      <p:sp>
        <p:nvSpPr>
          <p:cNvPr id="23" name="Arrow: Left-Right 22">
            <a:extLst>
              <a:ext uri="{FF2B5EF4-FFF2-40B4-BE49-F238E27FC236}">
                <a16:creationId xmlns:a16="http://schemas.microsoft.com/office/drawing/2014/main" id="{7EFA6E66-CB25-7A00-FDEC-34A1AAD0525A}"/>
              </a:ext>
            </a:extLst>
          </p:cNvPr>
          <p:cNvSpPr/>
          <p:nvPr/>
        </p:nvSpPr>
        <p:spPr>
          <a:xfrm rot="10800000">
            <a:off x="5778576" y="4582863"/>
            <a:ext cx="654363" cy="357285"/>
          </a:xfrm>
          <a:prstGeom prst="leftRightArrow">
            <a:avLst/>
          </a:prstGeom>
          <a:solidFill>
            <a:srgbClr val="E3D3A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solidFill>
                <a:schemeClr val="accent2"/>
              </a:solidFill>
            </a:endParaRPr>
          </a:p>
        </p:txBody>
      </p:sp>
      <p:sp>
        <p:nvSpPr>
          <p:cNvPr id="3" name="TextBox 2">
            <a:extLst>
              <a:ext uri="{FF2B5EF4-FFF2-40B4-BE49-F238E27FC236}">
                <a16:creationId xmlns:a16="http://schemas.microsoft.com/office/drawing/2014/main" id="{15A02802-CE50-3F6D-BD8D-BA942203B693}"/>
              </a:ext>
            </a:extLst>
          </p:cNvPr>
          <p:cNvSpPr txBox="1"/>
          <p:nvPr/>
        </p:nvSpPr>
        <p:spPr>
          <a:xfrm>
            <a:off x="731922" y="6191362"/>
            <a:ext cx="10595810" cy="369332"/>
          </a:xfrm>
          <a:prstGeom prst="rect">
            <a:avLst/>
          </a:prstGeom>
          <a:noFill/>
        </p:spPr>
        <p:txBody>
          <a:bodyPr wrap="square">
            <a:spAutoFit/>
          </a:bodyPr>
          <a:lstStyle/>
          <a:p>
            <a:r>
              <a:rPr lang="en-AU" dirty="0"/>
              <a:t>https://github.com/apache/incubator-gluten/blob/main/docs/velox-backend-support-progress.md</a:t>
            </a:r>
          </a:p>
        </p:txBody>
      </p:sp>
    </p:spTree>
    <p:extLst>
      <p:ext uri="{BB962C8B-B14F-4D97-AF65-F5344CB8AC3E}">
        <p14:creationId xmlns:p14="http://schemas.microsoft.com/office/powerpoint/2010/main" val="2310625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1027</TotalTime>
  <Words>575</Words>
  <Application>Microsoft Office PowerPoint</Application>
  <PresentationFormat>Widescreen</PresentationFormat>
  <Paragraphs>109</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Aptos</vt:lpstr>
      <vt:lpstr>Aptos Display</vt:lpstr>
      <vt:lpstr>Arial</vt:lpstr>
      <vt:lpstr>Segoe UI</vt:lpstr>
      <vt:lpstr>Segoe UI Regular</vt:lpstr>
      <vt:lpstr>Segoe UI Semibold</vt:lpstr>
      <vt:lpstr>Wingdings</vt:lpstr>
      <vt:lpstr>Office Theme</vt:lpstr>
      <vt:lpstr>Lakehouse is not only for Big Data</vt:lpstr>
      <vt:lpstr>PowerPoint Presentation</vt:lpstr>
      <vt:lpstr>PowerPoint Presentation</vt:lpstr>
      <vt:lpstr>Open Table Format (Iceberg vs Delta) </vt:lpstr>
      <vt:lpstr>Let’s talk about Cloud DWH</vt:lpstr>
      <vt:lpstr>Python runs everywhere</vt:lpstr>
      <vt:lpstr>Why this Talk ?</vt:lpstr>
      <vt:lpstr>Spark architecture</vt:lpstr>
      <vt:lpstr>PowerPoint Presentation</vt:lpstr>
      <vt:lpstr>You can’t ignore Pandas</vt:lpstr>
      <vt:lpstr>PowerPoint Presentation</vt:lpstr>
      <vt:lpstr>PowerPoint Presentation</vt:lpstr>
      <vt:lpstr>PowerPoint Presentation</vt:lpstr>
      <vt:lpstr>Interactive Analytics</vt:lpstr>
      <vt:lpstr>PowerPoint Presentation</vt:lpstr>
      <vt:lpstr>PowerPoint Presentation</vt:lpstr>
      <vt:lpstr>PowerPoint Presentation</vt:lpstr>
      <vt:lpstr>Exceptional results when using disk cache</vt:lpstr>
      <vt:lpstr>Data Preparation</vt:lpstr>
      <vt:lpstr>Real life use case, Australian Electricity market</vt:lpstr>
      <vt:lpstr>Data preparation is basically transforming raw data(Json, csv) into a good quality Parquet files </vt:lpstr>
      <vt:lpstr>PowerPoint Presentation</vt:lpstr>
      <vt:lpstr>PowerPoint Presentation</vt:lpstr>
      <vt:lpstr>PowerPoint Presentation</vt:lpstr>
      <vt:lpstr>PowerPoint Presentation</vt:lpstr>
      <vt:lpstr>PowerPoint Presentation</vt:lpstr>
      <vt:lpstr>The Magic of streaming engines</vt:lpstr>
      <vt:lpstr>The Future is not composable data stack</vt:lpstr>
      <vt:lpstr>Integrated stack is the way to go</vt:lpstr>
      <vt:lpstr>The Role of AI in Data Processing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Mimoune Djouallah</dc:creator>
  <cp:lastModifiedBy>Mimoune Djouallah</cp:lastModifiedBy>
  <cp:revision>2</cp:revision>
  <dcterms:created xsi:type="dcterms:W3CDTF">2024-10-20T22:49:15Z</dcterms:created>
  <dcterms:modified xsi:type="dcterms:W3CDTF">2025-01-28T10:46:53Z</dcterms:modified>
</cp:coreProperties>
</file>