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72" r:id="rId8"/>
    <p:sldId id="265" r:id="rId9"/>
    <p:sldId id="266" r:id="rId10"/>
    <p:sldId id="267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Microsoft Movie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Daniel Journic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 December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2020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B9D45ED-B14A-42B9-B591-B64673191A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" b="4699"/>
          <a:stretch/>
        </p:blipFill>
        <p:spPr>
          <a:xfrm>
            <a:off x="0" y="-41927"/>
            <a:ext cx="12191985" cy="545088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7DAFB6-466E-4356-AE4C-C4264E71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609600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902BB-08BC-4EA3-A66B-E478C0445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584054"/>
            <a:ext cx="10113264" cy="740546"/>
          </a:xfrm>
        </p:spPr>
        <p:txBody>
          <a:bodyPr/>
          <a:lstStyle/>
          <a:p>
            <a:r>
              <a:rPr lang="en-US" dirty="0"/>
              <a:t>4 out of 5 of the Resident Evil movies made more than its predecessor, and all of them made more than the original.</a:t>
            </a:r>
          </a:p>
        </p:txBody>
      </p:sp>
    </p:spTree>
    <p:extLst>
      <p:ext uri="{BB962C8B-B14F-4D97-AF65-F5344CB8AC3E}">
        <p14:creationId xmlns:p14="http://schemas.microsoft.com/office/powerpoint/2010/main" val="210576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CC20-48B5-469C-A2EE-D65502CA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owned properties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578515-2B76-4560-8495-BB972EE03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538" y="656947"/>
            <a:ext cx="6711517" cy="583262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D5B79-7C1A-4944-818F-812068308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graph shows the revenue of some of Microsoft’s most profitable franchises</a:t>
            </a:r>
          </a:p>
        </p:txBody>
      </p:sp>
    </p:spTree>
    <p:extLst>
      <p:ext uri="{BB962C8B-B14F-4D97-AF65-F5344CB8AC3E}">
        <p14:creationId xmlns:p14="http://schemas.microsoft.com/office/powerpoint/2010/main" val="346862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54F4-00A3-4ED9-B530-A4F952E6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8DE5-5977-4A4B-A444-F3195C5D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Sequels (3</a:t>
            </a:r>
            <a:r>
              <a:rPr lang="en-US" sz="2400" baseline="30000" dirty="0"/>
              <a:t>rd</a:t>
            </a:r>
            <a:r>
              <a:rPr lang="en-US" sz="2400" dirty="0"/>
              <a:t> or higher) are among the most financially successful movies of all time.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Movies tend to make more money as their series progresses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Microsoft owns some multi-billion dollar franchises they can easily turn into movies</a:t>
            </a:r>
          </a:p>
          <a:p>
            <a:pPr marL="384048" lvl="2" indent="0">
              <a:buNone/>
            </a:pPr>
            <a:r>
              <a:rPr lang="en-US" sz="2400" dirty="0"/>
              <a:t>Further considerations:</a:t>
            </a:r>
          </a:p>
          <a:p>
            <a:pPr lvl="2"/>
            <a:r>
              <a:rPr lang="en-US" sz="2400" dirty="0"/>
              <a:t>Other movie franchises and how they’ve done with successive movies</a:t>
            </a:r>
          </a:p>
          <a:p>
            <a:pPr lvl="2"/>
            <a:r>
              <a:rPr lang="en-US" sz="2400" dirty="0"/>
              <a:t>How movies with similar stories have fared against </a:t>
            </a:r>
            <a:r>
              <a:rPr lang="en-US" sz="2400"/>
              <a:t>each other</a:t>
            </a:r>
          </a:p>
        </p:txBody>
      </p:sp>
    </p:spTree>
    <p:extLst>
      <p:ext uri="{BB962C8B-B14F-4D97-AF65-F5344CB8AC3E}">
        <p14:creationId xmlns:p14="http://schemas.microsoft.com/office/powerpoint/2010/main" val="205781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CDB2-82AB-4717-B626-8AD3BF8BD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78006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0E848-EBAE-4601-B881-8D83D5CC9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	</a:t>
            </a:r>
            <a:r>
              <a:rPr lang="en-US" sz="1400" dirty="0"/>
              <a:t>djournice@gmail.com</a:t>
            </a:r>
          </a:p>
        </p:txBody>
      </p:sp>
    </p:spTree>
    <p:extLst>
      <p:ext uri="{BB962C8B-B14F-4D97-AF65-F5344CB8AC3E}">
        <p14:creationId xmlns:p14="http://schemas.microsoft.com/office/powerpoint/2010/main" val="356697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FAFA-ED63-4F43-8244-1A427C61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D75509-FE10-4F79-B26F-65D6E50C5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Analysis of movie data to provide insight into Microsoft’s entry into the movie industry: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800" dirty="0"/>
              <a:t>Sequels (3</a:t>
            </a:r>
            <a:r>
              <a:rPr lang="en-US" sz="1800" baseline="30000" dirty="0"/>
              <a:t>rd</a:t>
            </a:r>
            <a:r>
              <a:rPr lang="en-US" sz="1800" dirty="0"/>
              <a:t> or higher) make up the majority of the highest grossing movies ever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800" dirty="0"/>
              <a:t>Movies based on video games have made a lot of money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800" dirty="0"/>
              <a:t>As the franchise continues, it makes more money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800" dirty="0"/>
              <a:t>Microsoft owns a few franchises that can easily be turned into a movie series</a:t>
            </a:r>
          </a:p>
        </p:txBody>
      </p:sp>
    </p:spTree>
    <p:extLst>
      <p:ext uri="{BB962C8B-B14F-4D97-AF65-F5344CB8AC3E}">
        <p14:creationId xmlns:p14="http://schemas.microsoft.com/office/powerpoint/2010/main" val="10321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4BEF-11C7-4275-A45C-F65B0CC1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2AAE-1159-4742-A7E9-8B0C021A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5">
              <a:buFont typeface="Arial" panose="020B0604020202020204" pitchFamily="34" charset="0"/>
              <a:buChar char="•"/>
            </a:pPr>
            <a:r>
              <a:rPr lang="en-US" sz="3200" dirty="0"/>
              <a:t>Business Problem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3200" dirty="0"/>
              <a:t>Data and Analysis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3200" dirty="0"/>
              <a:t>Results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32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85758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1660-69EC-45C1-B02E-E1F08C1B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555E7E-5E31-433C-8A63-0219E2011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990" y="812800"/>
            <a:ext cx="5882570" cy="52943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28A8D-1320-4F81-9422-00AAD27FD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Microsoft wants to enter the movie market: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movies make the most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Microsoft properties are most valuable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can Microsoft best capitalize on them</a:t>
            </a:r>
          </a:p>
        </p:txBody>
      </p:sp>
    </p:spTree>
    <p:extLst>
      <p:ext uri="{BB962C8B-B14F-4D97-AF65-F5344CB8AC3E}">
        <p14:creationId xmlns:p14="http://schemas.microsoft.com/office/powerpoint/2010/main" val="155464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8D8B8F3-5BF8-4834-BF7D-934F9BA0F83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" t="-1110" r="-207" b="1036"/>
          <a:stretch/>
        </p:blipFill>
        <p:spPr>
          <a:xfrm>
            <a:off x="0" y="135305"/>
            <a:ext cx="12242759" cy="449210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3CE1462-B83A-4AF3-9CEB-8779F58D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E72E2-B940-4A67-8692-6880AB2F9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top 15 highest grossing movies of all time, according to Wikipedia. 11 of the 15 movies are sequels. In fact 8 of them are 3</a:t>
            </a:r>
            <a:r>
              <a:rPr lang="en-US" baseline="30000" dirty="0"/>
              <a:t>rd</a:t>
            </a:r>
            <a:r>
              <a:rPr lang="en-US" dirty="0"/>
              <a:t> or higher in the series.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09957F5-BACB-416B-A874-3CB46DE33373}"/>
              </a:ext>
            </a:extLst>
          </p:cNvPr>
          <p:cNvSpPr/>
          <p:nvPr/>
        </p:nvSpPr>
        <p:spPr>
          <a:xfrm>
            <a:off x="1793289" y="466817"/>
            <a:ext cx="266330" cy="1331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DE469F9-429C-4B7B-860E-08FD83602654}"/>
              </a:ext>
            </a:extLst>
          </p:cNvPr>
          <p:cNvSpPr/>
          <p:nvPr/>
        </p:nvSpPr>
        <p:spPr>
          <a:xfrm>
            <a:off x="964114" y="1181791"/>
            <a:ext cx="266330" cy="1331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10DE2CD-3502-45B8-B268-9AD56BD9E614}"/>
              </a:ext>
            </a:extLst>
          </p:cNvPr>
          <p:cNvSpPr/>
          <p:nvPr/>
        </p:nvSpPr>
        <p:spPr>
          <a:xfrm>
            <a:off x="1651246" y="1453718"/>
            <a:ext cx="266330" cy="1331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774A1BC-5936-412C-A94D-E9ED73E6A99C}"/>
              </a:ext>
            </a:extLst>
          </p:cNvPr>
          <p:cNvSpPr/>
          <p:nvPr/>
        </p:nvSpPr>
        <p:spPr>
          <a:xfrm>
            <a:off x="2203141" y="1720048"/>
            <a:ext cx="266330" cy="1331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807814D-AFDA-4B59-80CC-E9CE31465D82}"/>
              </a:ext>
            </a:extLst>
          </p:cNvPr>
          <p:cNvSpPr/>
          <p:nvPr/>
        </p:nvSpPr>
        <p:spPr>
          <a:xfrm>
            <a:off x="2203141" y="2197262"/>
            <a:ext cx="266330" cy="1331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8B326BC-0B2E-44E7-AA8C-24F47C160D3F}"/>
              </a:ext>
            </a:extLst>
          </p:cNvPr>
          <p:cNvSpPr/>
          <p:nvPr/>
        </p:nvSpPr>
        <p:spPr>
          <a:xfrm>
            <a:off x="2469471" y="2435800"/>
            <a:ext cx="266330" cy="1331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F9A09C5-515A-40C0-AA00-DEC1F71725EF}"/>
              </a:ext>
            </a:extLst>
          </p:cNvPr>
          <p:cNvSpPr/>
          <p:nvPr/>
        </p:nvSpPr>
        <p:spPr>
          <a:xfrm>
            <a:off x="2469471" y="2695652"/>
            <a:ext cx="266330" cy="1331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8CC6224-0D2A-469E-8977-421FE1561C81}"/>
              </a:ext>
            </a:extLst>
          </p:cNvPr>
          <p:cNvSpPr/>
          <p:nvPr/>
        </p:nvSpPr>
        <p:spPr>
          <a:xfrm>
            <a:off x="1518081" y="2973979"/>
            <a:ext cx="266330" cy="1331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1995A87-8745-4211-9F22-5BA30C05E76A}"/>
              </a:ext>
            </a:extLst>
          </p:cNvPr>
          <p:cNvSpPr/>
          <p:nvPr/>
        </p:nvSpPr>
        <p:spPr>
          <a:xfrm>
            <a:off x="0" y="3429000"/>
            <a:ext cx="266330" cy="1331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E26932C-131B-4B40-9F36-4E72C82D7886}"/>
              </a:ext>
            </a:extLst>
          </p:cNvPr>
          <p:cNvSpPr/>
          <p:nvPr/>
        </p:nvSpPr>
        <p:spPr>
          <a:xfrm>
            <a:off x="1402671" y="3684274"/>
            <a:ext cx="266330" cy="1331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8C76CDE-C375-4996-BB8C-2347B07CB351}"/>
              </a:ext>
            </a:extLst>
          </p:cNvPr>
          <p:cNvSpPr/>
          <p:nvPr/>
        </p:nvSpPr>
        <p:spPr>
          <a:xfrm>
            <a:off x="964114" y="3948343"/>
            <a:ext cx="266330" cy="1331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1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1385362-EAE8-4A9E-A42E-5313C897896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" b="1271"/>
          <a:stretch/>
        </p:blipFill>
        <p:spPr>
          <a:xfrm>
            <a:off x="0" y="106532"/>
            <a:ext cx="12191985" cy="488271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CC3D133-993A-4257-BA3B-A05898B3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38860-09E8-4EC9-A5D2-8DC51B405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graph shows the worst bombs of all time. Only 1 of these movies is a sequel.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7E4D75-785A-476A-B834-4F542F4ED5A8}"/>
              </a:ext>
            </a:extLst>
          </p:cNvPr>
          <p:cNvSpPr/>
          <p:nvPr/>
        </p:nvSpPr>
        <p:spPr>
          <a:xfrm>
            <a:off x="928603" y="3826276"/>
            <a:ext cx="337351" cy="15979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4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72D9-62AA-46AD-8A4B-B47CE3D9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 fontScale="90000"/>
          </a:bodyPr>
          <a:lstStyle/>
          <a:p>
            <a:r>
              <a:rPr lang="en-US" dirty="0"/>
              <a:t>Gross per movie by genre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909FF-37F8-4B80-A9C5-F95A46827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53" y="1216241"/>
            <a:ext cx="9608820" cy="4556227"/>
          </a:xfrm>
        </p:spPr>
      </p:pic>
    </p:spTree>
    <p:extLst>
      <p:ext uri="{BB962C8B-B14F-4D97-AF65-F5344CB8AC3E}">
        <p14:creationId xmlns:p14="http://schemas.microsoft.com/office/powerpoint/2010/main" val="13667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4A3637F-8BD7-442A-BD0D-14DB51C2086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3" b="2613"/>
          <a:stretch>
            <a:fillRect/>
          </a:stretch>
        </p:blipFill>
        <p:spPr>
          <a:xfrm>
            <a:off x="0" y="221012"/>
            <a:ext cx="12191985" cy="45783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2AC46B6-4AE5-490B-A03A-F3A22648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304368"/>
          </a:xfrm>
        </p:spPr>
        <p:txBody>
          <a:bodyPr/>
          <a:lstStyle/>
          <a:p>
            <a:r>
              <a:rPr lang="en-US" dirty="0"/>
              <a:t>   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5C16D-260D-4E82-B826-A0EA437F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103730"/>
            <a:ext cx="10113264" cy="1220870"/>
          </a:xfrm>
        </p:spPr>
        <p:txBody>
          <a:bodyPr/>
          <a:lstStyle/>
          <a:p>
            <a:r>
              <a:rPr lang="en-US" dirty="0"/>
              <a:t>The highest grossing sequels of all time. Only 2 of them are the first sequel, the rest are at least the 3</a:t>
            </a:r>
            <a:r>
              <a:rPr lang="en-US" baseline="30000" dirty="0"/>
              <a:t>rd</a:t>
            </a:r>
            <a:r>
              <a:rPr lang="en-US" dirty="0"/>
              <a:t> in the series.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52575B6C-0098-41D0-B040-ECDDEF4A6195}"/>
              </a:ext>
            </a:extLst>
          </p:cNvPr>
          <p:cNvSpPr/>
          <p:nvPr/>
        </p:nvSpPr>
        <p:spPr>
          <a:xfrm>
            <a:off x="2689934" y="1819922"/>
            <a:ext cx="221942" cy="1242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24451D3-481A-4A18-8235-6BEBB0502E6C}"/>
              </a:ext>
            </a:extLst>
          </p:cNvPr>
          <p:cNvSpPr/>
          <p:nvPr/>
        </p:nvSpPr>
        <p:spPr>
          <a:xfrm>
            <a:off x="2423604" y="3159985"/>
            <a:ext cx="221942" cy="1242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1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B14AB68-874F-4685-8961-35F0366A7A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" b="429"/>
          <a:stretch/>
        </p:blipFill>
        <p:spPr>
          <a:xfrm>
            <a:off x="0" y="0"/>
            <a:ext cx="12191985" cy="499467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37A7F98-2256-4899-9FD9-C7B8FE9F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216521"/>
          </a:xfrm>
        </p:spPr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327FD-ECC9-42BC-8D29-1978AA7BB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246703"/>
            <a:ext cx="10113264" cy="1077897"/>
          </a:xfrm>
        </p:spPr>
        <p:txBody>
          <a:bodyPr/>
          <a:lstStyle/>
          <a:p>
            <a:r>
              <a:rPr lang="en-US" dirty="0"/>
              <a:t>The highest grossing video game movies of all time. Notice that 2 of them are in the Resident Evil series.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6C18441F-A8A6-4AFA-A0B5-4A2303ED8530}"/>
              </a:ext>
            </a:extLst>
          </p:cNvPr>
          <p:cNvSpPr/>
          <p:nvPr/>
        </p:nvSpPr>
        <p:spPr>
          <a:xfrm>
            <a:off x="426128" y="2497335"/>
            <a:ext cx="159798" cy="168676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A73EFF31-1CF5-46E6-817F-A010F92608D1}"/>
              </a:ext>
            </a:extLst>
          </p:cNvPr>
          <p:cNvSpPr/>
          <p:nvPr/>
        </p:nvSpPr>
        <p:spPr>
          <a:xfrm>
            <a:off x="1208842" y="3344662"/>
            <a:ext cx="159798" cy="168676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4088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{45F40395-2CAA-4A41-8AE9-36CD3A271C2C}tf56160789_win32</Template>
  <TotalTime>121</TotalTime>
  <Words>341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1_RetrospectVTI</vt:lpstr>
      <vt:lpstr>Microsoft Movie Analysis</vt:lpstr>
      <vt:lpstr>Summary</vt:lpstr>
      <vt:lpstr>Outline</vt:lpstr>
      <vt:lpstr>Business Problem</vt:lpstr>
      <vt:lpstr>Data:</vt:lpstr>
      <vt:lpstr>Originals</vt:lpstr>
      <vt:lpstr>Gross per movie by genre</vt:lpstr>
      <vt:lpstr>     </vt:lpstr>
      <vt:lpstr>   </vt:lpstr>
      <vt:lpstr>  </vt:lpstr>
      <vt:lpstr>Microsoft owned properties</vt:lpstr>
      <vt:lpstr>Conclusion: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Analysis</dc:title>
  <dc:creator>Dan Journic</dc:creator>
  <cp:lastModifiedBy>Dan Journic</cp:lastModifiedBy>
  <cp:revision>18</cp:revision>
  <dcterms:created xsi:type="dcterms:W3CDTF">2020-11-19T19:13:56Z</dcterms:created>
  <dcterms:modified xsi:type="dcterms:W3CDTF">2020-12-07T16:38:54Z</dcterms:modified>
</cp:coreProperties>
</file>