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Microsoft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 Journic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 December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CC20-48B5-469C-A2EE-D65502CA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owned properties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578515-2B76-4560-8495-BB972EE03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38" y="656947"/>
            <a:ext cx="6711517" cy="58326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5B79-7C1A-4944-818F-81206830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graph shows the revenue of some of Microsoft’s most profitable franchises</a:t>
            </a:r>
          </a:p>
        </p:txBody>
      </p:sp>
    </p:spTree>
    <p:extLst>
      <p:ext uri="{BB962C8B-B14F-4D97-AF65-F5344CB8AC3E}">
        <p14:creationId xmlns:p14="http://schemas.microsoft.com/office/powerpoint/2010/main" val="346862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4F4-00A3-4ED9-B530-A4F952E6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8DE5-5977-4A4B-A444-F3195C5D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Sequels (3</a:t>
            </a:r>
            <a:r>
              <a:rPr lang="en-US" sz="2400" baseline="30000" dirty="0"/>
              <a:t>rd</a:t>
            </a:r>
            <a:r>
              <a:rPr lang="en-US" sz="2400" dirty="0"/>
              <a:t> or higher) are among the most financially successful movies of all time.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Movies tend to make more money as their series progresses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Microsoft owns some multi-billion dollar franchises they can easily turn into movies</a:t>
            </a:r>
          </a:p>
          <a:p>
            <a:pPr marL="384048" lvl="2" indent="0">
              <a:buNone/>
            </a:pPr>
            <a:r>
              <a:rPr lang="en-US" sz="2400" dirty="0"/>
              <a:t>Further considerations:</a:t>
            </a:r>
          </a:p>
          <a:p>
            <a:pPr lvl="2"/>
            <a:r>
              <a:rPr lang="en-US" sz="2400" dirty="0"/>
              <a:t>Other movie franchises and how they’ve done with successive movies</a:t>
            </a:r>
          </a:p>
          <a:p>
            <a:pPr lvl="2"/>
            <a:r>
              <a:rPr lang="en-US" sz="2400" dirty="0"/>
              <a:t>How movies with similar stories have fared against </a:t>
            </a:r>
            <a:r>
              <a:rPr lang="en-US" sz="2400"/>
              <a:t>each other</a:t>
            </a:r>
          </a:p>
        </p:txBody>
      </p:sp>
    </p:spTree>
    <p:extLst>
      <p:ext uri="{BB962C8B-B14F-4D97-AF65-F5344CB8AC3E}">
        <p14:creationId xmlns:p14="http://schemas.microsoft.com/office/powerpoint/2010/main" val="205781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CDB2-82AB-4717-B626-8AD3BF8BD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8006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0E848-EBAE-4601-B881-8D83D5CC9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6697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FAFA-ED63-4F43-8244-1A427C6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75509-FE10-4F79-B26F-65D6E50C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Analysis of movie data to provide insight into Microsoft’s entry into the movie industry: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Sequels (3</a:t>
            </a:r>
            <a:r>
              <a:rPr lang="en-US" sz="1800" baseline="30000" dirty="0"/>
              <a:t>rd</a:t>
            </a:r>
            <a:r>
              <a:rPr lang="en-US" sz="1800" dirty="0"/>
              <a:t> or higher) make up the majority of the highest grossing movies ever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Movies based on video games have made a lot of money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As the franchise continues, it makes more money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Microsoft owns a few franchises that can easily be turned into a movie series</a:t>
            </a:r>
          </a:p>
        </p:txBody>
      </p:sp>
    </p:spTree>
    <p:extLst>
      <p:ext uri="{BB962C8B-B14F-4D97-AF65-F5344CB8AC3E}">
        <p14:creationId xmlns:p14="http://schemas.microsoft.com/office/powerpoint/2010/main" val="1032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4BEF-11C7-4275-A45C-F65B0CC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2AAE-1159-4742-A7E9-8B0C021A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Business Problem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Data and Analysis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Results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85758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1660-69EC-45C1-B02E-E1F08C1B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55E7E-5E31-433C-8A63-0219E201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90" y="812800"/>
            <a:ext cx="5882570" cy="5294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28A8D-1320-4F81-9422-00AAD27F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Microsoft wants to enter the movie market: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movies make the most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Microsoft properties are most valuable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Microsoft best capitalize on them</a:t>
            </a:r>
          </a:p>
        </p:txBody>
      </p:sp>
    </p:spTree>
    <p:extLst>
      <p:ext uri="{BB962C8B-B14F-4D97-AF65-F5344CB8AC3E}">
        <p14:creationId xmlns:p14="http://schemas.microsoft.com/office/powerpoint/2010/main" val="155464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D8B8F3-5BF8-4834-BF7D-934F9BA0F8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-1110" r="-207" b="1036"/>
          <a:stretch/>
        </p:blipFill>
        <p:spPr>
          <a:xfrm>
            <a:off x="0" y="135305"/>
            <a:ext cx="12242759" cy="44921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CE1462-B83A-4AF3-9CEB-8779F58D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E72E2-B940-4A67-8692-6880AB2F9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top 15 highest grossing movies of all time, according to Wikipedia. 11 of the 15 movies are sequels. In fact 8 of them are 3</a:t>
            </a:r>
            <a:r>
              <a:rPr lang="en-US" baseline="30000" dirty="0"/>
              <a:t>rd</a:t>
            </a:r>
            <a:r>
              <a:rPr lang="en-US" dirty="0"/>
              <a:t> or higher in the series.</a:t>
            </a:r>
          </a:p>
        </p:txBody>
      </p:sp>
    </p:spTree>
    <p:extLst>
      <p:ext uri="{BB962C8B-B14F-4D97-AF65-F5344CB8AC3E}">
        <p14:creationId xmlns:p14="http://schemas.microsoft.com/office/powerpoint/2010/main" val="145331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385362-EAE8-4A9E-A42E-5313C89789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" b="1271"/>
          <a:stretch/>
        </p:blipFill>
        <p:spPr>
          <a:xfrm>
            <a:off x="0" y="106532"/>
            <a:ext cx="12191985" cy="488271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C3D133-993A-4257-BA3B-A05898B3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38860-09E8-4EC9-A5D2-8DC51B40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graph shows the worst bombs of all time. Only 1 of these movies is a sequel.</a:t>
            </a:r>
          </a:p>
        </p:txBody>
      </p:sp>
    </p:spTree>
    <p:extLst>
      <p:ext uri="{BB962C8B-B14F-4D97-AF65-F5344CB8AC3E}">
        <p14:creationId xmlns:p14="http://schemas.microsoft.com/office/powerpoint/2010/main" val="329444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4A3637F-8BD7-442A-BD0D-14DB51C208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" b="2613"/>
          <a:stretch>
            <a:fillRect/>
          </a:stretch>
        </p:blipFill>
        <p:spPr>
          <a:xfrm>
            <a:off x="0" y="221012"/>
            <a:ext cx="12191985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AC46B6-4AE5-490B-A03A-F3A22648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304368"/>
          </a:xfrm>
        </p:spPr>
        <p:txBody>
          <a:bodyPr/>
          <a:lstStyle/>
          <a:p>
            <a:r>
              <a:rPr lang="en-US" dirty="0"/>
              <a:t> 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5C16D-260D-4E82-B826-A0EA437F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103730"/>
            <a:ext cx="10113264" cy="1220870"/>
          </a:xfrm>
        </p:spPr>
        <p:txBody>
          <a:bodyPr/>
          <a:lstStyle/>
          <a:p>
            <a:r>
              <a:rPr lang="en-US" dirty="0"/>
              <a:t>The highest grossing sequels of all time. Only 2 of them are the first sequel, the rest are at least the 3</a:t>
            </a:r>
            <a:r>
              <a:rPr lang="en-US" baseline="30000" dirty="0"/>
              <a:t>rd</a:t>
            </a:r>
            <a:r>
              <a:rPr lang="en-US" dirty="0"/>
              <a:t> in the series.</a:t>
            </a:r>
          </a:p>
        </p:txBody>
      </p:sp>
    </p:spTree>
    <p:extLst>
      <p:ext uri="{BB962C8B-B14F-4D97-AF65-F5344CB8AC3E}">
        <p14:creationId xmlns:p14="http://schemas.microsoft.com/office/powerpoint/2010/main" val="207961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14AB68-874F-4685-8961-35F0366A7A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" b="429"/>
          <a:stretch/>
        </p:blipFill>
        <p:spPr>
          <a:xfrm>
            <a:off x="0" y="0"/>
            <a:ext cx="12191985" cy="499467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37A7F98-2256-4899-9FD9-C7B8FE9F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21652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327FD-ECC9-42BC-8D29-1978AA7B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246703"/>
            <a:ext cx="10113264" cy="1077897"/>
          </a:xfrm>
        </p:spPr>
        <p:txBody>
          <a:bodyPr/>
          <a:lstStyle/>
          <a:p>
            <a:r>
              <a:rPr lang="en-US" dirty="0"/>
              <a:t>The highest grossing video game movies of all time. Notice that 2 of them are in the Resident Evil series.</a:t>
            </a:r>
          </a:p>
        </p:txBody>
      </p:sp>
    </p:spTree>
    <p:extLst>
      <p:ext uri="{BB962C8B-B14F-4D97-AF65-F5344CB8AC3E}">
        <p14:creationId xmlns:p14="http://schemas.microsoft.com/office/powerpoint/2010/main" val="48374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B9D45ED-B14A-42B9-B591-B64673191A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" b="4699"/>
          <a:stretch/>
        </p:blipFill>
        <p:spPr>
          <a:xfrm>
            <a:off x="0" y="-41927"/>
            <a:ext cx="12191985" cy="545088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7DAFB6-466E-4356-AE4C-C4264E71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60960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902BB-08BC-4EA3-A66B-E478C044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584054"/>
            <a:ext cx="10113264" cy="740546"/>
          </a:xfrm>
        </p:spPr>
        <p:txBody>
          <a:bodyPr/>
          <a:lstStyle/>
          <a:p>
            <a:r>
              <a:rPr lang="en-US" dirty="0"/>
              <a:t>4 out of 5 of the Resident Evil movies made more than its predecessor, and all of them made more than the original.</a:t>
            </a:r>
          </a:p>
        </p:txBody>
      </p:sp>
    </p:spTree>
    <p:extLst>
      <p:ext uri="{BB962C8B-B14F-4D97-AF65-F5344CB8AC3E}">
        <p14:creationId xmlns:p14="http://schemas.microsoft.com/office/powerpoint/2010/main" val="21057639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{45F40395-2CAA-4A41-8AE9-36CD3A271C2C}tf56160789_win32</Template>
  <TotalTime>80</TotalTime>
  <Words>330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Microsoft Movie Analysis</vt:lpstr>
      <vt:lpstr>Summary</vt:lpstr>
      <vt:lpstr>Outline</vt:lpstr>
      <vt:lpstr>Business Problem</vt:lpstr>
      <vt:lpstr>Data:</vt:lpstr>
      <vt:lpstr>Originals</vt:lpstr>
      <vt:lpstr>     </vt:lpstr>
      <vt:lpstr>   </vt:lpstr>
      <vt:lpstr>  </vt:lpstr>
      <vt:lpstr>Microsoft owned properties</vt:lpstr>
      <vt:lpstr>Conclusion: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Dan Journic</dc:creator>
  <cp:lastModifiedBy>Dan Journic</cp:lastModifiedBy>
  <cp:revision>14</cp:revision>
  <dcterms:created xsi:type="dcterms:W3CDTF">2020-11-19T19:13:56Z</dcterms:created>
  <dcterms:modified xsi:type="dcterms:W3CDTF">2020-12-04T21:50:02Z</dcterms:modified>
</cp:coreProperties>
</file>