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1" r:id="rId3"/>
    <p:sldId id="262" r:id="rId4"/>
    <p:sldId id="263" r:id="rId5"/>
    <p:sldId id="266" r:id="rId6"/>
    <p:sldId id="267" r:id="rId7"/>
    <p:sldId id="268" r:id="rId8"/>
    <p:sldId id="271" r:id="rId9"/>
    <p:sldId id="270" r:id="rId10"/>
    <p:sldId id="26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D. Journic Phase 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9B63-6268-477D-ADBC-4C5517D1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9B32-57FF-42B9-8D8D-58DB1875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all the data manipulating and narrowing of scope, the best model is still the first with roughly 50% reliability.</a:t>
            </a:r>
          </a:p>
          <a:p>
            <a:r>
              <a:rPr lang="en-US" dirty="0"/>
              <a:t>More work is needed to improve the model:</a:t>
            </a:r>
          </a:p>
          <a:p>
            <a:pPr lvl="1"/>
            <a:r>
              <a:rPr lang="en-US" dirty="0"/>
              <a:t>Organizing/limiting the data to specific area code</a:t>
            </a:r>
          </a:p>
          <a:p>
            <a:pPr lvl="1"/>
            <a:r>
              <a:rPr lang="en-US" dirty="0"/>
              <a:t>Further limits placed on </a:t>
            </a:r>
            <a:r>
              <a:rPr lang="en-US" dirty="0" err="1"/>
              <a:t>sqft</a:t>
            </a:r>
            <a:r>
              <a:rPr lang="en-US" dirty="0"/>
              <a:t> both in living area and acreage</a:t>
            </a:r>
          </a:p>
        </p:txBody>
      </p:sp>
    </p:spTree>
    <p:extLst>
      <p:ext uri="{BB962C8B-B14F-4D97-AF65-F5344CB8AC3E}">
        <p14:creationId xmlns:p14="http://schemas.microsoft.com/office/powerpoint/2010/main" val="182238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8BD-646B-408B-A8A0-4991403A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75280-F4DC-4FE7-A080-D40A1725E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djournic@gmail.com</a:t>
            </a:r>
          </a:p>
        </p:txBody>
      </p:sp>
    </p:spTree>
    <p:extLst>
      <p:ext uri="{BB962C8B-B14F-4D97-AF65-F5344CB8AC3E}">
        <p14:creationId xmlns:p14="http://schemas.microsoft.com/office/powerpoint/2010/main" val="68404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A600-62BC-486F-AAC8-87F1D1C1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DFFB-CA2D-46BB-A988-1CAEBF35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will cover:</a:t>
            </a:r>
          </a:p>
          <a:p>
            <a:pPr lvl="1"/>
            <a:r>
              <a:rPr lang="en-US" dirty="0"/>
              <a:t>Business Problem</a:t>
            </a:r>
          </a:p>
          <a:p>
            <a:pPr lvl="1"/>
            <a:r>
              <a:rPr lang="en-US" dirty="0"/>
              <a:t>Data used</a:t>
            </a:r>
          </a:p>
          <a:p>
            <a:pPr lvl="1"/>
            <a:r>
              <a:rPr lang="en-US" dirty="0"/>
              <a:t>Models created and how</a:t>
            </a:r>
          </a:p>
          <a:p>
            <a:pPr lvl="1"/>
            <a:r>
              <a:rPr lang="en-US" dirty="0"/>
              <a:t>Further issues</a:t>
            </a:r>
          </a:p>
          <a:p>
            <a:pPr lvl="1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3415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DE6C-506A-4966-857D-E7E7775C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B4EA-67B1-4460-93F0-AD5AE18E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Assist homebuyer in finding a fair price based on specific criteria:</a:t>
            </a:r>
          </a:p>
          <a:p>
            <a:pPr lvl="1"/>
            <a:r>
              <a:rPr lang="en-US" dirty="0"/>
              <a:t>Bedrooms</a:t>
            </a:r>
          </a:p>
          <a:p>
            <a:pPr lvl="1"/>
            <a:r>
              <a:rPr lang="en-US" dirty="0"/>
              <a:t>Bathroom</a:t>
            </a:r>
          </a:p>
          <a:p>
            <a:pPr lvl="1"/>
            <a:r>
              <a:rPr lang="en-US" dirty="0"/>
              <a:t>Living area</a:t>
            </a:r>
          </a:p>
          <a:p>
            <a:pPr lvl="1"/>
            <a:r>
              <a:rPr lang="en-US" dirty="0"/>
              <a:t>Lot size</a:t>
            </a:r>
          </a:p>
        </p:txBody>
      </p:sp>
    </p:spTree>
    <p:extLst>
      <p:ext uri="{BB962C8B-B14F-4D97-AF65-F5344CB8AC3E}">
        <p14:creationId xmlns:p14="http://schemas.microsoft.com/office/powerpoint/2010/main" val="351161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7FA8-8F48-4E7B-BC53-B0F09C25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DF2C-0361-4D5E-8A9B-C710B91FAA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Housing data from King County, WA</a:t>
            </a:r>
          </a:p>
          <a:p>
            <a:r>
              <a:rPr lang="en-US" dirty="0" err="1"/>
              <a:t>Approx</a:t>
            </a:r>
            <a:r>
              <a:rPr lang="en-US" dirty="0"/>
              <a:t> 21,600 houses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CE951D-900D-4E7D-8548-CB5DF406B2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307121"/>
            <a:ext cx="4857750" cy="3161332"/>
          </a:xfrm>
        </p:spPr>
      </p:pic>
    </p:spTree>
    <p:extLst>
      <p:ext uri="{BB962C8B-B14F-4D97-AF65-F5344CB8AC3E}">
        <p14:creationId xmlns:p14="http://schemas.microsoft.com/office/powerpoint/2010/main" val="198849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1A37-99E3-4D9A-9449-D05D33BB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Correlations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B0D27-60AC-4483-835F-40373BE44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highest correlation with price is living area (.64), followed by bathrooms (.47), then bedrooms (.31) and lot size (.089)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169686-6AD4-48EB-921D-11A75F42D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795576"/>
            <a:ext cx="6411912" cy="5338894"/>
          </a:xfrm>
        </p:spPr>
      </p:pic>
    </p:spTree>
    <p:extLst>
      <p:ext uri="{BB962C8B-B14F-4D97-AF65-F5344CB8AC3E}">
        <p14:creationId xmlns:p14="http://schemas.microsoft.com/office/powerpoint/2010/main" val="171203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A425-BCA9-4C6D-A1DB-D8A80927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507D6C-6CC0-4F1E-A8CA-E36897B15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40" y="1574441"/>
            <a:ext cx="5081158" cy="31503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E6217-B056-444D-8D0F-F961289C3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Living area and price.</a:t>
            </a:r>
          </a:p>
          <a:p>
            <a:r>
              <a:rPr lang="en-US" dirty="0"/>
              <a:t>R2= 0.415</a:t>
            </a:r>
          </a:p>
        </p:txBody>
      </p:sp>
    </p:spTree>
    <p:extLst>
      <p:ext uri="{BB962C8B-B14F-4D97-AF65-F5344CB8AC3E}">
        <p14:creationId xmlns:p14="http://schemas.microsoft.com/office/powerpoint/2010/main" val="108409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4E5C-8EE1-4A9B-9A30-D5766760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7AE2-1D04-4C8F-A676-CBC36C638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models run:</a:t>
            </a:r>
          </a:p>
          <a:p>
            <a:pPr lvl="1"/>
            <a:r>
              <a:rPr lang="en-US" dirty="0"/>
              <a:t>Living area, lot, beds and baths Vs. Price (R2= 0.51)</a:t>
            </a:r>
          </a:p>
          <a:p>
            <a:pPr lvl="1"/>
            <a:r>
              <a:rPr lang="en-US" dirty="0"/>
              <a:t>LT Living area, LT lot Vs. LT Price (R2= 0.401)</a:t>
            </a:r>
          </a:p>
          <a:p>
            <a:pPr lvl="1"/>
            <a:r>
              <a:rPr lang="en-US" dirty="0"/>
              <a:t>LT Living area, LT lot, beds, baths Vs LT Price (R2= 0.402)</a:t>
            </a:r>
          </a:p>
          <a:p>
            <a:pPr marL="4158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7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1C92-CDED-4DD2-88C2-565B105E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C3DD-CD0E-4C06-93FA-3E3270EE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Limits/manipulations used:</a:t>
            </a:r>
          </a:p>
          <a:p>
            <a:pPr lvl="1"/>
            <a:r>
              <a:rPr lang="en-US" dirty="0"/>
              <a:t>Capped the house price to $1.33MM</a:t>
            </a:r>
          </a:p>
          <a:p>
            <a:pPr lvl="1"/>
            <a:r>
              <a:rPr lang="en-US" dirty="0"/>
              <a:t>Capped bedrooms to 6</a:t>
            </a:r>
          </a:p>
          <a:p>
            <a:pPr lvl="1"/>
            <a:r>
              <a:rPr lang="en-US" dirty="0"/>
              <a:t>Capped bathrooms to 5</a:t>
            </a:r>
          </a:p>
          <a:p>
            <a:pPr lvl="1"/>
            <a:r>
              <a:rPr lang="en-US" dirty="0"/>
              <a:t>Removed outliers</a:t>
            </a:r>
          </a:p>
        </p:txBody>
      </p:sp>
    </p:spTree>
    <p:extLst>
      <p:ext uri="{BB962C8B-B14F-4D97-AF65-F5344CB8AC3E}">
        <p14:creationId xmlns:p14="http://schemas.microsoft.com/office/powerpoint/2010/main" val="88542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D2B2-8745-4027-BCB2-DAD079E4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 function: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0F40B-1A9E-49CD-9300-F3AE061C5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78598"/>
            <a:ext cx="8724153" cy="2745658"/>
          </a:xfrm>
        </p:spPr>
      </p:pic>
    </p:spTree>
    <p:extLst>
      <p:ext uri="{BB962C8B-B14F-4D97-AF65-F5344CB8AC3E}">
        <p14:creationId xmlns:p14="http://schemas.microsoft.com/office/powerpoint/2010/main" val="562808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{E74AC255-893E-411A-9DA0-216B2D1C8CC5}tf12214701_win32</Template>
  <TotalTime>278</TotalTime>
  <Words>237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Goudy Old Style</vt:lpstr>
      <vt:lpstr>Wingdings 2</vt:lpstr>
      <vt:lpstr>SlateVTI</vt:lpstr>
      <vt:lpstr>D. Journic Phase 2 Project</vt:lpstr>
      <vt:lpstr>Topics</vt:lpstr>
      <vt:lpstr>Business Problem</vt:lpstr>
      <vt:lpstr>Data</vt:lpstr>
      <vt:lpstr>Variable Correlations</vt:lpstr>
      <vt:lpstr>Simple linear regression</vt:lpstr>
      <vt:lpstr>PowerPoint Presentation</vt:lpstr>
      <vt:lpstr>PowerPoint Presentation</vt:lpstr>
      <vt:lpstr>Estimator function:</vt:lpstr>
      <vt:lpstr>Conclusions</vt:lpstr>
      <vt:lpstr>Thank you.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 Journic Phase 2 Project</dc:title>
  <dc:creator>Dan Journic</dc:creator>
  <cp:lastModifiedBy>Dan Journic</cp:lastModifiedBy>
  <cp:revision>14</cp:revision>
  <dcterms:created xsi:type="dcterms:W3CDTF">2021-01-25T21:20:30Z</dcterms:created>
  <dcterms:modified xsi:type="dcterms:W3CDTF">2021-02-08T20:22:20Z</dcterms:modified>
</cp:coreProperties>
</file>