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97E2-C53E-43E1-9849-80E5B01D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D0C2-F9B0-416C-BD13-4300CC81D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0A86-E63A-4E15-8F7B-C3BB20CA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FB52-493B-4C87-BBE2-569F91C1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2765-ED43-42F4-AC85-32F3A49E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8FA-B7B8-4EAD-A006-C83EE2FF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FDD42-633B-48DF-99A4-356CAF9B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DCEA-7F19-4FCC-B13A-463EDE81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3F3F-7CF6-471F-A641-A2EC3271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FB18-8E6D-4216-A63F-37C474D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E95FB-C9F0-41F5-98E3-C07293291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19B1-39B5-4906-AAA6-FA975C3E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7E57-4458-4F95-B838-6DB683B5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6387-0019-4AF3-B536-7CA80FD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2100-B1C1-4DFF-89BF-AEC04C26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9687-FA32-4856-BE64-BA948C31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B0FB4-E4CF-42F5-892E-4B304A04F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A499-4F72-415C-96A0-D1DAEA60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6C5-EA35-4DC9-85AF-6DD15059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6F36-DFE9-4311-8243-D57376B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4154-6BD6-4DE1-A70C-E9906E6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A925-1B82-4EC6-8E3F-E987F6DF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07C7-3484-4746-AE70-33889468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2526-224D-4A26-8C4F-93A8ACA8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4EA7-3C71-4D24-99A9-C1993ECD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7C42-D6CE-4350-808D-0E75193A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4211-85E1-4D2B-8D69-93F1153E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12D2-03AC-4146-A979-530553A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DD7F-C0DF-4F1A-A081-1EE89CB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086-DA29-486B-8978-C5CC73B0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E4E-5E48-4D24-8CE8-865321D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31F3-D398-481E-A5CF-E4E0FD52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C4DB-8C1B-46CF-8054-A4FA12CF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1B6A-3258-416B-A96E-3185CED8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5E157-6A81-47C9-95E8-EB44BDD6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D4CB1-9968-48AC-884F-EFF5B4D6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ACF8-E496-4265-9CD3-45CBA9B2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91435-11D7-4AF1-9A4C-28C6FCEB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2B20-6EEF-4C3E-8D6A-DB812DCC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0D14-6A1A-4E1E-89FE-2E4ED610E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9C3B9-857C-47E4-92E6-7B74A4A08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63A40-B208-4484-94C9-898123C8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8770-83E6-44DD-B9B4-698C8E3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5E250-BBE9-476F-B852-78BDB52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C397-BC0D-4FF8-8F41-B9DBCDE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A316-3196-439B-A6B9-78262A9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0BBC5-764A-4C9A-B93E-4787D3EF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E2811-DC13-434C-90D9-E943FBDC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30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B21FF-5F8A-4E86-8258-377E20BB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7962-77F5-4342-AF4E-407D2D62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42BC2-7566-47FB-A229-6214A07A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B6D4-4E8F-4D94-937B-ACAF786F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1B31-5280-4E73-8A37-510BD989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014C2-A4C1-49AE-B25B-184D02F3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61E4-99DF-4344-9298-1534E70A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EF4B-406A-4459-81D1-6221FF5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67B5-A7C9-433D-8B9B-B1BAED85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324-D9DE-4AE0-B960-0BBF92EB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6CAC-A856-4D19-B9CC-C465B49D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6794-B96E-4480-B1D1-383FEC5B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E66D-3BB0-4488-A420-E289E593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9DD5-B98B-4944-8310-6307302B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0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E6FD-DAD1-40E0-9FD6-3E44B143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E045-BAF6-4A55-BD77-21097C489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F168-10A3-402E-AFAD-A19E8FFD1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BF40E-7110-4D5C-B9CC-2F997CA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FD02-ECD0-4F7E-B7AA-7779760C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166-770F-45F8-95D6-67489B6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7D08-51D3-4370-A051-A9529056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E7318-86CA-44D8-9A0B-7C7DBE7F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FC59-D3A2-4C73-84DB-A8F3323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E0A0-A2CE-4C8D-8C5C-CEA7A1AF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2D26-E080-4971-A541-EFE754A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3BF5-A98E-426C-8FEA-B6DEF9599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CAB2-F09A-444A-9BF7-D0D80E38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1708-7E4F-4B2E-BFD4-F6025648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D43E-B3EA-48FA-9E59-A1CB6102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D127-5468-465E-B9C0-C13FB90B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C7B5-3556-4E53-BDC3-A0C93AFB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B3BE-EB2D-46A5-9903-056095F8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5DA3-ADF1-4612-AD07-B67AF8E5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1361-FF67-42F6-8F4E-064C9173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110E-0045-4BAF-9DF8-B15F1CCD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E5-73C8-4A9F-80D5-B065A98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6645-5539-439F-BB7C-AC05AC9B6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07301-3A86-4A70-94C5-24F0D2D93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0F6C0-6C06-454D-8BCF-CEA137E8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766D-4B32-4775-8499-4A7C3F11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37B6-ECDA-4E7B-8538-1C34E547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0AE3-E6EF-4174-B1C4-05C1FE96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6CAC-9EB7-4DA4-9029-2B0DE65F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625E0-C6FB-405A-9846-ECDFDB26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CC3C-D4A2-480C-82A5-CDD36DF42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4F6FD-F034-4275-B8B4-98A82407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00871-747F-4790-810E-5833C7D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EB26-0F82-4BF0-808D-916C9840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4D1C-E006-4767-8E35-48C15D3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407-2756-4BF5-B9D9-2FB777E7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88425-97CB-4105-BCAE-AE5A997B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A99DA-33F4-4199-9DC6-6958133D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39274-3701-4754-99CC-8E650BF3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F6113-908B-4B92-B34D-E26914AA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B8102-4339-4D83-A09E-77F2EACA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51DE-6745-4A47-AB86-DB535A1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D79B-4D02-4768-B2A3-4ABC747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7F0F-C26B-4D52-A5F3-2079B95F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5929-A2E8-499D-895F-9FABFE32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1EF44-CB17-40FF-AF12-2CE52E7D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CAC2-1611-4889-A1C4-827F5CF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23C0-6D09-48FC-9CBC-B35419CD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F7BD-5539-4203-801A-54E6EC40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2021-53F7-4CA9-932F-9BA9E11FD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6AEEF-9527-4AD2-9580-706F64C2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FB70-DD16-4D71-8129-2A1FFFFE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85A5-8D80-4D4C-A977-B2ED31BE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32EB-CBF5-42EF-8299-53A7EEB9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51BC4-6DBB-4980-AC8B-6CE7463F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9222-4833-447E-B00E-E666F780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5F75-34ED-44E1-B8FF-958130806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D7C4-884D-4781-9866-E10F8AA19C2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246-4427-49B2-965D-8B7FB7D9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F84F-D742-46C8-BB33-ADD9D94B7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C76B-2444-48E0-881B-2C9ED45C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31794-FB6E-418D-B6B5-4CED4A23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7235-9A4C-4C5E-95D4-7568792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50F5-63A9-490A-8B15-A28693BF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CEC8-2178-4772-B8B3-656D75B2802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F68E-8CB9-470A-A88F-CD026E275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B04C-F9D6-4865-AE8D-36034370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0BE2-5FBF-416F-98B8-197B0103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hiskyanalysis.com/index.php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54E0-2642-4210-9293-C6106967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174"/>
          </a:xfrm>
        </p:spPr>
        <p:txBody>
          <a:bodyPr/>
          <a:lstStyle/>
          <a:p>
            <a:r>
              <a:rPr lang="en-US" dirty="0"/>
              <a:t>Phase 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03471-0AD9-438B-ADD9-654AF16B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Whisky Data Classification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Daniel Journic</a:t>
            </a:r>
          </a:p>
        </p:txBody>
      </p:sp>
    </p:spTree>
    <p:extLst>
      <p:ext uri="{BB962C8B-B14F-4D97-AF65-F5344CB8AC3E}">
        <p14:creationId xmlns:p14="http://schemas.microsoft.com/office/powerpoint/2010/main" val="313535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CEC1-B845-4887-A5DB-5817A188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0188-ECD8-41D7-80CB-5F11D422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Business Problem</a:t>
            </a:r>
          </a:p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81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BD7-A1D8-4BA7-A698-D84CFCEE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B697-259B-4D4F-8674-53E5EB111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Sales of whisky in the US (2019)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-approx. 70,000 (9 </a:t>
            </a:r>
            <a:r>
              <a:rPr lang="en-US" dirty="0" err="1">
                <a:solidFill>
                  <a:schemeClr val="bg1"/>
                </a:solidFill>
              </a:rPr>
              <a:t>lt</a:t>
            </a:r>
            <a:r>
              <a:rPr lang="en-US" dirty="0">
                <a:solidFill>
                  <a:schemeClr val="bg1"/>
                </a:solidFill>
              </a:rPr>
              <a:t> cases)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~$4 Bn/</a:t>
            </a:r>
            <a:r>
              <a:rPr lang="en-US" dirty="0" err="1">
                <a:solidFill>
                  <a:schemeClr val="bg1"/>
                </a:solidFill>
              </a:rPr>
              <a:t>yr</a:t>
            </a:r>
            <a:r>
              <a:rPr lang="en-US" dirty="0">
                <a:solidFill>
                  <a:schemeClr val="bg1"/>
                </a:solidFill>
              </a:rPr>
              <a:t> in the 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Produced in over 25 countries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A8E61A-FDE2-4D6E-A424-8B3F8CDC2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9" y="1952847"/>
            <a:ext cx="5343269" cy="3740288"/>
          </a:xfrm>
        </p:spPr>
      </p:pic>
    </p:spTree>
    <p:extLst>
      <p:ext uri="{BB962C8B-B14F-4D97-AF65-F5344CB8AC3E}">
        <p14:creationId xmlns:p14="http://schemas.microsoft.com/office/powerpoint/2010/main" val="22670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1A4-2BF8-484E-856C-23995748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D1B9-F837-4A1A-93F0-0623A792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Whisky prices vary between $25 to &gt;$1000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can we predict if a bottle will be expensive or not?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Expensive: &gt;$100US</a:t>
            </a:r>
          </a:p>
        </p:txBody>
      </p:sp>
    </p:spTree>
    <p:extLst>
      <p:ext uri="{BB962C8B-B14F-4D97-AF65-F5344CB8AC3E}">
        <p14:creationId xmlns:p14="http://schemas.microsoft.com/office/powerpoint/2010/main" val="7052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86B-DA45-459E-8723-1CA255D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FE1B-6306-4A9F-8923-E909FD77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https://whiskyanalysis.com/index.php/database/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Containing almost 1800 whiskies.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02113-530B-4008-88DD-F4AA41E8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3" y="3208848"/>
            <a:ext cx="9912854" cy="19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5CEE-757E-4111-BB0B-9B92E414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0784-238C-4EE1-B07C-B399C16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Several models were created using a variety of methods: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Trees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Ada Boost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Gradient Boost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Xtreme Gradient Boost</a:t>
            </a:r>
          </a:p>
        </p:txBody>
      </p:sp>
    </p:spTree>
    <p:extLst>
      <p:ext uri="{BB962C8B-B14F-4D97-AF65-F5344CB8AC3E}">
        <p14:creationId xmlns:p14="http://schemas.microsoft.com/office/powerpoint/2010/main" val="260833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4DBC-2C99-45E3-ABB8-33EE99C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8D21-4963-4305-B04A-D11171637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Ada Boost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F4DCD4-2880-4C01-A2DF-8556CB5C1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97" y="2578416"/>
            <a:ext cx="4845706" cy="39912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A7B9-56F3-4606-A071-2D7F727A9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Decision </a:t>
            </a:r>
            <a:r>
              <a:rPr lang="en-US">
                <a:solidFill>
                  <a:schemeClr val="bg1"/>
                </a:solidFill>
              </a:rPr>
              <a:t>Tree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E0CE43-6ED1-44B5-A2CA-26152DB7D7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29" y="2578416"/>
            <a:ext cx="4845706" cy="3990581"/>
          </a:xfrm>
        </p:spPr>
      </p:pic>
    </p:spTree>
    <p:extLst>
      <p:ext uri="{BB962C8B-B14F-4D97-AF65-F5344CB8AC3E}">
        <p14:creationId xmlns:p14="http://schemas.microsoft.com/office/powerpoint/2010/main" val="257651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9C38-CA4F-4041-9092-A58A02E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Results, </a:t>
            </a:r>
            <a:r>
              <a:rPr lang="en-US" dirty="0" err="1">
                <a:solidFill>
                  <a:schemeClr val="bg1"/>
                </a:solidFill>
              </a:rPr>
              <a:t>con’t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A64B-CD08-420C-A44B-C0B25CFAD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73A0-7D48-49B3-84D7-B57A36BEE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considerations/improvements: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Improved/more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work on ‘cluster’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8010A-D173-428B-B5AA-753B4BE59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2659"/>
            <a:ext cx="4544833" cy="39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8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B1AB-0DC2-4E90-B9C2-3AC5E9C5D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9E953-9774-4B3B-8ECD-A89D1A21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djournic@gmail.com</a:t>
            </a:r>
          </a:p>
        </p:txBody>
      </p:sp>
    </p:spTree>
    <p:extLst>
      <p:ext uri="{BB962C8B-B14F-4D97-AF65-F5344CB8AC3E}">
        <p14:creationId xmlns:p14="http://schemas.microsoft.com/office/powerpoint/2010/main" val="36611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E0E86C4-4E37-415C-B47F-0CF7A864D289}" vid="{215DABD5-2B35-4D01-B1CD-5C1DAAE59E7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E0E86C4-4E37-415C-B47F-0CF7A864D289}" vid="{9C543AD8-4479-4A42-AED0-8383F4F0AB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Whisky Template</Template>
  <TotalTime>60</TotalTime>
  <Words>159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Phase 3 Project</vt:lpstr>
      <vt:lpstr>Contents:</vt:lpstr>
      <vt:lpstr>Introduction</vt:lpstr>
      <vt:lpstr>The Problem</vt:lpstr>
      <vt:lpstr>The Data:</vt:lpstr>
      <vt:lpstr>The Process</vt:lpstr>
      <vt:lpstr>Results</vt:lpstr>
      <vt:lpstr>Results, con’t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Project</dc:title>
  <dc:creator>Dan Journic</dc:creator>
  <cp:lastModifiedBy>Dan Journic</cp:lastModifiedBy>
  <cp:revision>10</cp:revision>
  <dcterms:created xsi:type="dcterms:W3CDTF">2021-03-25T15:32:05Z</dcterms:created>
  <dcterms:modified xsi:type="dcterms:W3CDTF">2021-03-25T20:21:54Z</dcterms:modified>
</cp:coreProperties>
</file>