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Phase 4: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Daniel Journic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7416-2676-4BDA-A15B-0DE4005A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D02F-B5D6-4C90-9F7F-72B53451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Business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55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2C22-E24F-4763-9F75-D8026970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F59F-69A1-4AA8-AFBF-EFAA28E3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 end real estate developer has tasked us with finding properties In PA to invest in towards building commercial properties.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5 zip codes for investment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potential growth</a:t>
            </a:r>
          </a:p>
        </p:txBody>
      </p:sp>
    </p:spTree>
    <p:extLst>
      <p:ext uri="{BB962C8B-B14F-4D97-AF65-F5344CB8AC3E}">
        <p14:creationId xmlns:p14="http://schemas.microsoft.com/office/powerpoint/2010/main" val="41188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CF3E-3411-4375-83E2-6085477A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BD26-CC33-49D4-B2D3-6F9958B3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Zillow housing data: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B7B2F-5601-49F8-86E5-9C2E154A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2957885"/>
            <a:ext cx="9585960" cy="21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DD4B-CCBC-4644-B3B3-9F7E1D43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2CB3-41D4-4624-AE71-3212D2A3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melting the data, and plotting: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B7629-47F1-4B73-B5FF-93852867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2592124"/>
            <a:ext cx="8682825" cy="34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158C-A309-4D3F-9806-CFED5623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5175-DF11-40A7-9E52-87D5D88AE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Baseline: Linear Regression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4A2D90-EAE7-41C8-81E5-1AC8F2679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2964315"/>
            <a:ext cx="4640262" cy="28978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B4F33-0DF8-4E85-937B-E0438F954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Auto Arima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B8C0AF-C402-4C06-85A2-543E1013FA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7340" y="2957513"/>
            <a:ext cx="4617370" cy="2911475"/>
          </a:xfrm>
        </p:spPr>
      </p:pic>
    </p:spTree>
    <p:extLst>
      <p:ext uri="{BB962C8B-B14F-4D97-AF65-F5344CB8AC3E}">
        <p14:creationId xmlns:p14="http://schemas.microsoft.com/office/powerpoint/2010/main" val="6994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334C-E5B6-4ACD-BA5E-81D3FB32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D60A-ADB9-4960-8685-1A970220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BB9F-7A11-4572-B262-0BCBA60E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17" y="2488758"/>
            <a:ext cx="7302113" cy="37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51A9-80F1-411C-8DB3-77361A1D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D0F8-2976-44CB-BAB1-F1CC41E3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ARIMA did better than LR</a:t>
            </a:r>
          </a:p>
          <a:p>
            <a:r>
              <a:rPr lang="en-US" dirty="0"/>
              <a:t>Still more work to do with Prophet, but it has potential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CB32-DD22-43C0-8AD6-76DA2D48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5CF42-642B-4E78-8998-21197DF26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 err="1"/>
              <a:t>djournic@</a:t>
            </a:r>
            <a:r>
              <a:rPr lang="en-US" err="1"/>
              <a:t>gmail</a:t>
            </a:r>
            <a:r>
              <a:rPr lang="en-US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3698264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{8AE9C7D1-8521-4779-9F60-DF616A246BA7}tf11429527_win32</Template>
  <TotalTime>333</TotalTime>
  <Words>106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Phase 4: Time Series</vt:lpstr>
      <vt:lpstr>Contents</vt:lpstr>
      <vt:lpstr>Business Problem:</vt:lpstr>
      <vt:lpstr>The Data</vt:lpstr>
      <vt:lpstr>The Process</vt:lpstr>
      <vt:lpstr>Process con’t</vt:lpstr>
      <vt:lpstr>Process con’t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4: Time Series</dc:title>
  <dc:creator>Dan Journic</dc:creator>
  <cp:lastModifiedBy>Dan Journic</cp:lastModifiedBy>
  <cp:revision>7</cp:revision>
  <dcterms:created xsi:type="dcterms:W3CDTF">2021-05-30T16:38:59Z</dcterms:created>
  <dcterms:modified xsi:type="dcterms:W3CDTF">2021-05-30T22:12:13Z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