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d80b7870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d80b7870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d80b7870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d80b7870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d80b7870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d80b7870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d80b7870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d80b7870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d80b7870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d80b7870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d80b7870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d80b7870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9a19a3e7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9a19a3e7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031a9a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8031a9a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325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Fraudulent</a:t>
            </a:r>
            <a:r>
              <a:rPr lang="en" sz="4300"/>
              <a:t> Job Postings</a:t>
            </a:r>
            <a:endParaRPr sz="43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34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Brennan Orgeron, Rommel Hernandez, David Jowers, Jordan </a:t>
            </a:r>
            <a:r>
              <a:rPr lang="en"/>
              <a:t>Morrison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Issue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Fake job posting have become a growing issue in the recent years.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 has been an increase in fake job postings year over year, and with the increase in available remote jobs, this number will continue to rise.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These postings aim to steal personal information in order to either sell that information or use it for fraudulent activities.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150" y="184050"/>
            <a:ext cx="3162476" cy="158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We have a collection of data from over 17,000 job postings.</a:t>
            </a:r>
            <a:endParaRPr sz="1800"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This data includes various details such as:</a:t>
            </a:r>
            <a:endParaRPr sz="1800">
              <a:solidFill>
                <a:schemeClr val="lt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Salary Range</a:t>
            </a:r>
            <a:endParaRPr sz="1800">
              <a:solidFill>
                <a:schemeClr val="lt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Job description</a:t>
            </a:r>
            <a:endParaRPr sz="1800">
              <a:solidFill>
                <a:schemeClr val="lt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Requirements</a:t>
            </a:r>
            <a:endParaRPr sz="1800">
              <a:solidFill>
                <a:schemeClr val="lt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f</a:t>
            </a:r>
            <a:r>
              <a:rPr lang="en" sz="1800">
                <a:solidFill>
                  <a:schemeClr val="lt1"/>
                </a:solidFill>
              </a:rPr>
              <a:t>unctions &amp; more</a:t>
            </a:r>
            <a:endParaRPr sz="1800"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Had minimal missing values.</a:t>
            </a:r>
            <a:endParaRPr sz="1800"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Good data, but overrepresentation of real jobs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113"/>
            <a:ext cx="29622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472" y="2571750"/>
            <a:ext cx="2081275" cy="22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We Wrangled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Missing Values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Replaced all missing values with NaN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Rename Columns: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 Renamed columns to appropriate names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Redundant Information: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 Dropped any columns with redundant or irrelevant information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325" y="360778"/>
            <a:ext cx="2818275" cy="14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Where Some Promising Models?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four most promising models we found where: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Linear Regression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Random</a:t>
            </a:r>
            <a:r>
              <a:rPr lang="en" sz="1800">
                <a:solidFill>
                  <a:schemeClr val="lt1"/>
                </a:solidFill>
              </a:rPr>
              <a:t> Forest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Decision Tree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Nearest </a:t>
            </a:r>
            <a:r>
              <a:rPr lang="en" sz="1800">
                <a:solidFill>
                  <a:schemeClr val="lt1"/>
                </a:solidFill>
              </a:rPr>
              <a:t>Neighbor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Decision Tree?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High </a:t>
            </a:r>
            <a:r>
              <a:rPr lang="en" sz="1800">
                <a:solidFill>
                  <a:schemeClr val="lt1"/>
                </a:solidFill>
              </a:rPr>
              <a:t>Accuracy</a:t>
            </a:r>
            <a:r>
              <a:rPr lang="en" sz="1800">
                <a:solidFill>
                  <a:schemeClr val="lt1"/>
                </a:solidFill>
              </a:rPr>
              <a:t> score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With a score of 53% we are able to warn people that a posting is most likely fraudulent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Easy Model To Explain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Thrives in True False </a:t>
            </a:r>
            <a:r>
              <a:rPr lang="en" sz="1800">
                <a:solidFill>
                  <a:schemeClr val="lt1"/>
                </a:solidFill>
              </a:rPr>
              <a:t>scenario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(</a:t>
            </a:r>
            <a:r>
              <a:rPr lang="en" sz="1800">
                <a:solidFill>
                  <a:schemeClr val="lt1"/>
                </a:solidFill>
              </a:rPr>
              <a:t>fraudulent</a:t>
            </a:r>
            <a:r>
              <a:rPr lang="en" sz="1800">
                <a:solidFill>
                  <a:schemeClr val="lt1"/>
                </a:solidFill>
              </a:rPr>
              <a:t> True or False)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825" y="387263"/>
            <a:ext cx="2774475" cy="1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056750" y="1669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5% of all posting where fraudulent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Most common fraudulent jobs: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Remote Data Entry Admin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Remote Data Entry Clerk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Cruise Staff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Can see Remote/Travel jobs are leading 				types of fraudulent postings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450" y="1597875"/>
            <a:ext cx="2418400" cy="2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Findings (ML)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Initial models with continuous (binary) data had relatively poor accuracy results</a:t>
            </a:r>
            <a:endParaRPr sz="1900">
              <a:solidFill>
                <a:schemeClr val="lt1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We further narrow down variables to include in model and convert to numeric data</a:t>
            </a:r>
            <a:endParaRPr sz="1900">
              <a:solidFill>
                <a:schemeClr val="lt1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Using dummy variables improved linear regression but there is evidence of overfitting for nearest neighbor , decision tree and random forest </a:t>
            </a:r>
            <a:endParaRPr sz="1900">
              <a:solidFill>
                <a:schemeClr val="lt1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Possible unbalanced target variable leading to the overfitting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300" y="174050"/>
            <a:ext cx="2575826" cy="17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We Learned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Different ways of using machine learning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How to know what methods provide best results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How to use Python to identify important variables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How to split into training and testing sets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900" y="227200"/>
            <a:ext cx="2134400" cy="2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