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95"/>
    <a:srgbClr val="A87A59"/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76869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6537"/>
            <a:ext cx="9308305" cy="61894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06" y="4191000"/>
            <a:ext cx="1512094" cy="15120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10</cp:revision>
  <dcterms:created xsi:type="dcterms:W3CDTF">2010-06-01T16:07:30Z</dcterms:created>
  <dcterms:modified xsi:type="dcterms:W3CDTF">2011-04-29T18:29:58Z</dcterms:modified>
</cp:coreProperties>
</file>