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2158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695"/>
    <a:srgbClr val="A87A59"/>
    <a:srgbClr val="7B926A"/>
    <a:srgbClr val="ADBFA5"/>
    <a:srgbClr val="5B804D"/>
    <a:srgbClr val="DBB397"/>
    <a:srgbClr val="B86732"/>
    <a:srgbClr val="3D7E99"/>
    <a:srgbClr val="9AB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344" y="-112"/>
      </p:cViewPr>
      <p:guideLst>
        <p:guide orient="horz" pos="2160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103838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975" y="3886200"/>
            <a:ext cx="85518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BF510-C437-4647-8AB5-679C2EBA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09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E28A-4B36-4847-9C88-04F6ECFB4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45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263" y="381000"/>
            <a:ext cx="2595562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988" y="381000"/>
            <a:ext cx="763587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FEEF-74F5-8F46-8651-282CF5E87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546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9043B-9689-1B40-BAF2-251E39822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650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06900"/>
            <a:ext cx="103838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0" y="2906713"/>
            <a:ext cx="103838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934A-A11A-474E-98FE-D8842075A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10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981200"/>
            <a:ext cx="51149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13" y="1981200"/>
            <a:ext cx="5116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42994-B6DA-BC41-9B4F-2ABDB0A42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59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934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535113"/>
            <a:ext cx="5397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174875"/>
            <a:ext cx="5397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5538" y="1535113"/>
            <a:ext cx="5399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538" y="2174875"/>
            <a:ext cx="5399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A5B6-7ED6-EA41-8EDE-ACE97276C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60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5E059-370F-1E4F-B0EC-A1DD033F6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212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9632-976A-104D-8F4C-55A6BDA67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68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3050"/>
            <a:ext cx="40179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88" y="273050"/>
            <a:ext cx="68278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188" y="1435100"/>
            <a:ext cx="40179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9D08D-D9E7-E64F-B8CF-87C70ED2B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126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950" y="4800600"/>
            <a:ext cx="7329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3950" y="612775"/>
            <a:ext cx="7329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950" y="5367338"/>
            <a:ext cx="7329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962A-41E2-9946-B73D-BA0294140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628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15988" y="381000"/>
            <a:ext cx="103838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5988" y="1981200"/>
            <a:ext cx="103838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871075" y="62484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fld id="{8F31DD74-53CC-FB47-932D-DA67C327AA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0" y="0"/>
            <a:ext cx="12215813" cy="6172200"/>
          </a:xfrm>
          <a:prstGeom prst="rect">
            <a:avLst/>
          </a:prstGeom>
          <a:solidFill>
            <a:srgbClr val="76869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14" descr="LUCIvertOnNoth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06" y="990600"/>
            <a:ext cx="1863725" cy="23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238"/>
            <a:ext cx="9308306" cy="61894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106" y="42672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0</Words>
  <Characters>0</Characters>
  <Application>Microsoft Macintosh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ヒラギノ角ゴ ProN W3</vt:lpstr>
      <vt:lpstr>Calibri</vt:lpstr>
      <vt:lpstr>ＭＳ Ｐゴシック</vt:lpstr>
      <vt:lpstr>Title &amp; Bullets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Sherry L. K. Main</dc:creator>
  <cp:keywords/>
  <dc:description/>
  <cp:lastModifiedBy>Donald  Patterson</cp:lastModifiedBy>
  <cp:revision>12</cp:revision>
  <dcterms:created xsi:type="dcterms:W3CDTF">2010-06-01T16:07:30Z</dcterms:created>
  <dcterms:modified xsi:type="dcterms:W3CDTF">2011-04-29T18:31:27Z</dcterms:modified>
</cp:coreProperties>
</file>