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7A59"/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A87A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2" y="3632"/>
            <a:ext cx="9277247" cy="6168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306" y="4267200"/>
            <a:ext cx="1359694" cy="13596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7</cp:revision>
  <dcterms:created xsi:type="dcterms:W3CDTF">2010-06-01T16:07:30Z</dcterms:created>
  <dcterms:modified xsi:type="dcterms:W3CDTF">2011-04-29T18:26:20Z</dcterms:modified>
</cp:coreProperties>
</file>