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12215813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7A59"/>
    <a:srgbClr val="7B926A"/>
    <a:srgbClr val="ADBFA5"/>
    <a:srgbClr val="5B804D"/>
    <a:srgbClr val="DBB397"/>
    <a:srgbClr val="B86732"/>
    <a:srgbClr val="3D7E99"/>
    <a:srgbClr val="9AB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344" y="-112"/>
      </p:cViewPr>
      <p:guideLst>
        <p:guide orient="horz" pos="2160"/>
        <p:guide pos="38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988" y="2130425"/>
            <a:ext cx="10383837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1975" y="3886200"/>
            <a:ext cx="85518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ABF510-C437-4647-8AB5-679C2EBAEB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68095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0FE28A-4B36-4847-9C88-04F6ECFB42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14519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4263" y="381000"/>
            <a:ext cx="2595562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988" y="381000"/>
            <a:ext cx="7635875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4AFEEF-74F5-8F46-8651-282CF5E870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95461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9043B-9689-1B40-BAF2-251E398229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76504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4406900"/>
            <a:ext cx="1038383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200" y="2906713"/>
            <a:ext cx="1038383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4934A-A11A-474E-98FE-D8842075A4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7104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988" y="1981200"/>
            <a:ext cx="511492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13" y="1981200"/>
            <a:ext cx="5116512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42994-B6DA-BC41-9B4F-2ABDB0A429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7059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274638"/>
            <a:ext cx="1099343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188" y="1535113"/>
            <a:ext cx="53975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188" y="2174875"/>
            <a:ext cx="53975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5538" y="1535113"/>
            <a:ext cx="53990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5538" y="2174875"/>
            <a:ext cx="53990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DEA5B6-7ED6-EA41-8EDE-ACE97276C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88607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C5E059-370F-1E4F-B0EC-A1DD033F60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22128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B29632-976A-104D-8F4C-55A6BDA67C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0768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273050"/>
            <a:ext cx="40179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788" y="273050"/>
            <a:ext cx="68278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188" y="1435100"/>
            <a:ext cx="40179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89D08D-D9E7-E64F-B8CF-87C70ED2B7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91265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950" y="4800600"/>
            <a:ext cx="73294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3950" y="612775"/>
            <a:ext cx="73294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3950" y="5367338"/>
            <a:ext cx="73294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F962A-41E2-9946-B73D-BA02941401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76281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15988" y="381000"/>
            <a:ext cx="103838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5988" y="1981200"/>
            <a:ext cx="1038383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9871075" y="6248400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cs typeface="Arial" charset="0"/>
              </a:defRPr>
            </a:lvl1pPr>
          </a:lstStyle>
          <a:p>
            <a:fld id="{8F31DD74-53CC-FB47-932D-DA67C327AAE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hf hdr="0" ft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titleStyle>
    <p:bodyStyle>
      <a:lvl1pPr marL="382588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31838" indent="-285750" algn="l" rtl="0" eaLnBrk="0" fontAlgn="base" hangingPunct="0">
        <a:spcBef>
          <a:spcPts val="600"/>
        </a:spcBef>
        <a:spcAft>
          <a:spcPct val="0"/>
        </a:spcAft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131888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589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0462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5034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9606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4178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750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auto">
          <a:xfrm>
            <a:off x="0" y="0"/>
            <a:ext cx="12215813" cy="6172200"/>
          </a:xfrm>
          <a:prstGeom prst="rect">
            <a:avLst/>
          </a:prstGeom>
          <a:solidFill>
            <a:srgbClr val="A87A5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3318" name="Picture 14" descr="LUCIvertOnNothing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706" y="990600"/>
            <a:ext cx="1863725" cy="236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505" y="0"/>
            <a:ext cx="9282710" cy="6172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4106" y="4267200"/>
            <a:ext cx="1512094" cy="151209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-128"/>
            <a:cs typeface="ヒラギノ角ゴ ProN W3" charset="-128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-128"/>
            <a:cs typeface="ヒラギノ角ゴ ProN W3" charset="-128"/>
            <a:sym typeface="Arial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Pages>0</Pages>
  <Words>0</Words>
  <Characters>0</Characters>
  <Application>Microsoft Macintosh PowerPoint</Application>
  <PresentationFormat>Custom</PresentationFormat>
  <Lines>0</Lines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ヒラギノ角ゴ ProN W3</vt:lpstr>
      <vt:lpstr>Calibri</vt:lpstr>
      <vt:lpstr>ＭＳ Ｐゴシック</vt:lpstr>
      <vt:lpstr>Title &amp; Bullets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Sherry L. K. Main</dc:creator>
  <cp:keywords/>
  <dc:description/>
  <cp:lastModifiedBy>Donald  Patterson</cp:lastModifiedBy>
  <cp:revision>8</cp:revision>
  <dcterms:created xsi:type="dcterms:W3CDTF">2010-06-01T16:07:30Z</dcterms:created>
  <dcterms:modified xsi:type="dcterms:W3CDTF">2011-04-29T18:27:22Z</dcterms:modified>
</cp:coreProperties>
</file>