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7B926A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54" y="1"/>
            <a:ext cx="9278166" cy="617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506" y="41148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4</cp:revision>
  <dcterms:created xsi:type="dcterms:W3CDTF">2010-06-01T16:07:30Z</dcterms:created>
  <dcterms:modified xsi:type="dcterms:W3CDTF">2011-04-29T18:21:30Z</dcterms:modified>
</cp:coreProperties>
</file>