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2158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26A"/>
    <a:srgbClr val="ADBFA5"/>
    <a:srgbClr val="5B804D"/>
    <a:srgbClr val="DBB397"/>
    <a:srgbClr val="B86732"/>
    <a:srgbClr val="3D7E99"/>
    <a:srgbClr val="9AB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344" y="-112"/>
      </p:cViewPr>
      <p:guideLst>
        <p:guide orient="horz" pos="2160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988" y="2130425"/>
            <a:ext cx="1038383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1975" y="3886200"/>
            <a:ext cx="855186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BF510-C437-4647-8AB5-679C2EBAEB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809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FE28A-4B36-4847-9C88-04F6ECFB4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5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4263" y="381000"/>
            <a:ext cx="2595562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988" y="381000"/>
            <a:ext cx="7635875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AFEEF-74F5-8F46-8651-282CF5E87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46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9043B-9689-1B40-BAF2-251E398229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650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4406900"/>
            <a:ext cx="103838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0" y="2906713"/>
            <a:ext cx="103838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934A-A11A-474E-98FE-D8842075A4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104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981200"/>
            <a:ext cx="5114925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13" y="1981200"/>
            <a:ext cx="5116512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42994-B6DA-BC41-9B4F-2ABDB0A429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59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1099343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535113"/>
            <a:ext cx="5397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174875"/>
            <a:ext cx="53975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5538" y="1535113"/>
            <a:ext cx="53990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5538" y="2174875"/>
            <a:ext cx="53990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EA5B6-7ED6-EA41-8EDE-ACE97276C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60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5E059-370F-1E4F-B0EC-A1DD033F6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2128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29632-976A-104D-8F4C-55A6BDA67C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768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73050"/>
            <a:ext cx="40179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88" y="273050"/>
            <a:ext cx="68278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188" y="1435100"/>
            <a:ext cx="40179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89D08D-D9E7-E64F-B8CF-87C70ED2B7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9126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950" y="4800600"/>
            <a:ext cx="7329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3950" y="612775"/>
            <a:ext cx="7329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950" y="5367338"/>
            <a:ext cx="7329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962A-41E2-9946-B73D-BA02941401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281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title"/>
          </p:nvPr>
        </p:nvSpPr>
        <p:spPr bwMode="auto">
          <a:xfrm>
            <a:off x="915988" y="381000"/>
            <a:ext cx="103838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body" idx="1"/>
          </p:nvPr>
        </p:nvSpPr>
        <p:spPr bwMode="auto">
          <a:xfrm>
            <a:off x="915988" y="1981200"/>
            <a:ext cx="103838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871075" y="6248400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Arial" charset="0"/>
              </a:defRPr>
            </a:lvl1pPr>
          </a:lstStyle>
          <a:p>
            <a:fld id="{8F31DD74-53CC-FB47-932D-DA67C327AAE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auto">
          <a:xfrm>
            <a:off x="0" y="0"/>
            <a:ext cx="12215813" cy="6172200"/>
          </a:xfrm>
          <a:prstGeom prst="rect">
            <a:avLst/>
          </a:prstGeom>
          <a:solidFill>
            <a:srgbClr val="7B926A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318" name="Picture 14" descr="LUCIvertOnNoth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706" y="990600"/>
            <a:ext cx="1863725" cy="236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6" y="41148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" y="0"/>
            <a:ext cx="9278169" cy="617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ヒラギノ角ゴ ProN W3</vt:lpstr>
      <vt:lpstr>Calibri</vt:lpstr>
      <vt:lpstr>ＭＳ Ｐゴシック</vt:lpstr>
      <vt:lpstr>Title &amp; Bullets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Sherry L. K. Main</dc:creator>
  <cp:keywords/>
  <dc:description/>
  <cp:lastModifiedBy>Donald  Patterson</cp:lastModifiedBy>
  <cp:revision>5</cp:revision>
  <dcterms:created xsi:type="dcterms:W3CDTF">2010-06-01T16:07:30Z</dcterms:created>
  <dcterms:modified xsi:type="dcterms:W3CDTF">2011-04-29T18:22:42Z</dcterms:modified>
</cp:coreProperties>
</file>