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6E9F-09CC-894D-82EF-F32C173C1594}" type="datetimeFigureOut">
              <a:rPr lang="en-US" smtClean="0"/>
              <a:t>10/3/12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D337-D1B2-8E40-9ADA-01C40651A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1003" y="159850"/>
            <a:ext cx="8901995" cy="6465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29344" y="763727"/>
            <a:ext cx="8914655" cy="582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420320"/>
            <a:ext cx="9144000" cy="14376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3727"/>
            <a:ext cx="8229600" cy="1021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4989"/>
            <a:ext cx="8229600" cy="4341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IN Neuzeit Grotesk Std Light"/>
                <a:cs typeface="DIN Neuzeit Grotesk Std Light"/>
              </a:defRPr>
            </a:lvl1pPr>
          </a:lstStyle>
          <a:p>
            <a:fld id="{BECC6E9F-09CC-894D-82EF-F32C173C1594}" type="datetimeFigureOut">
              <a:rPr lang="en-US" smtClean="0"/>
              <a:pPr/>
              <a:t>10/3/12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IN Neuzeit Grotesk Std Light"/>
                <a:cs typeface="DIN Neuzeit Grotesk Std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IN Neuzeit Grotesk Std Light"/>
                <a:cs typeface="DIN Neuzeit Grotesk Std Light"/>
              </a:defRPr>
            </a:lvl1pPr>
          </a:lstStyle>
          <a:p>
            <a:fld id="{6531D337-D1B2-8E40-9ADA-01C40651A3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229344" y="159851"/>
            <a:ext cx="8609856" cy="603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DIN Neuzeit Grotesk Std Light"/>
                <a:ea typeface="+mj-ea"/>
                <a:cs typeface="DIN Neuzeit Grotesk Std Light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DIN Neuzeit Grotesk Std Light"/>
          <a:ea typeface="+mj-ea"/>
          <a:cs typeface="DIN Neuzeit Grotesk Std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7F7F7F"/>
          </a:solidFill>
          <a:latin typeface="DIN Neuzeit Grotesk Std Light"/>
          <a:ea typeface="+mn-ea"/>
          <a:cs typeface="DIN Neuzeit Grotesk Std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7F7F7F"/>
          </a:solidFill>
          <a:latin typeface="DIN Neuzeit Grotesk Std Light"/>
          <a:ea typeface="+mn-ea"/>
          <a:cs typeface="DIN Neuzeit Grotesk Std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7F7F7F"/>
          </a:solidFill>
          <a:latin typeface="DIN Neuzeit Grotesk Std Light"/>
          <a:ea typeface="+mn-ea"/>
          <a:cs typeface="DIN Neuzeit Grotesk Std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DIN Neuzeit Grotesk Std Light"/>
          <a:ea typeface="+mn-ea"/>
          <a:cs typeface="DIN Neuzeit Grotesk Std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DIN Neuzeit Grotesk Std Light"/>
          <a:ea typeface="+mn-ea"/>
          <a:cs typeface="DIN Neuzeit Grotesk Std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 Patterson</dc:creator>
  <cp:lastModifiedBy>Donald  Patterson</cp:lastModifiedBy>
  <cp:revision>1</cp:revision>
  <dcterms:created xsi:type="dcterms:W3CDTF">2012-10-03T17:27:42Z</dcterms:created>
  <dcterms:modified xsi:type="dcterms:W3CDTF">2012-10-03T17:35:23Z</dcterms:modified>
</cp:coreProperties>
</file>