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6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747-71A0-4FD9-A702-B781905F6E58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Phone_number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在内部用作用户唯一标识符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密码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密码登录时使用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对称密钥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用来传递数据时使用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Type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Version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Harware</a:t>
            </a:r>
            <a:r>
              <a:rPr lang="en-US" altLang="zh-CN" dirty="0" smtClean="0"/>
              <a:t>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16" y="1627173"/>
            <a:ext cx="7052649" cy="4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将密码</a:t>
            </a:r>
            <a:r>
              <a:rPr lang="en-US" altLang="zh-CN" dirty="0" smtClean="0"/>
              <a:t>MD5(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+</a:t>
            </a:r>
            <a:r>
              <a:rPr lang="zh-CN" altLang="en-US" dirty="0" smtClean="0"/>
              <a:t>盐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后保存，避免被脱库后明文密码被盗</a:t>
            </a:r>
            <a:endParaRPr lang="en-US" altLang="zh-CN" dirty="0" smtClean="0"/>
          </a:p>
          <a:p>
            <a:r>
              <a:rPr lang="zh-CN" altLang="en-US" dirty="0" smtClean="0"/>
              <a:t>应该针对每一个用户都随机生成一个盐，最好含有特殊字符串，这样子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就没法暴力逆向反查到明文密码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7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78" y="1733120"/>
            <a:ext cx="7901597" cy="36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验证码有存活时间限制，可以通过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设置过期时间来设置</a:t>
            </a:r>
            <a:endParaRPr lang="en-US" altLang="zh-CN" dirty="0" smtClean="0"/>
          </a:p>
          <a:p>
            <a:r>
              <a:rPr lang="zh-CN" altLang="en-US" dirty="0" smtClean="0"/>
              <a:t>单个用户特定时间段，例如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一天内、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内要限制验证码登录的重试次数</a:t>
            </a:r>
            <a:endParaRPr lang="en-US" altLang="zh-CN" dirty="0" smtClean="0"/>
          </a:p>
          <a:p>
            <a:r>
              <a:rPr lang="zh-CN" altLang="en-US" dirty="0"/>
              <a:t>验证</a:t>
            </a:r>
            <a:r>
              <a:rPr lang="zh-CN" altLang="en-US" dirty="0" smtClean="0"/>
              <a:t>码随机生成要去重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6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152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用户注册</vt:lpstr>
      <vt:lpstr>密码登录：流程</vt:lpstr>
      <vt:lpstr>密码登录：原理</vt:lpstr>
      <vt:lpstr>验证码登录：流程</vt:lpstr>
      <vt:lpstr>验证码登录：原理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潘东经</cp:lastModifiedBy>
  <cp:revision>10</cp:revision>
  <dcterms:created xsi:type="dcterms:W3CDTF">2018-11-07T08:17:24Z</dcterms:created>
  <dcterms:modified xsi:type="dcterms:W3CDTF">2018-11-29T01:45:10Z</dcterms:modified>
</cp:coreProperties>
</file>