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8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1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9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8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ABFB-E0D5-47EC-A19A-4837C42C39C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C27B-DC87-4886-9DC3-856EE27A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5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事务的实现原理</a:t>
            </a:r>
            <a:endParaRPr lang="en-US" altLang="zh-CN" dirty="0" smtClean="0"/>
          </a:p>
          <a:p>
            <a:r>
              <a:rPr lang="zh-CN" altLang="en-US" dirty="0" smtClean="0"/>
              <a:t>索引的原理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引擎和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引擎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支持事务和外键，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smtClean="0"/>
              <a:t>INNODB</a:t>
            </a:r>
            <a:r>
              <a:rPr lang="zh-CN" altLang="en-US" dirty="0" smtClean="0"/>
              <a:t>支持行级锁，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只支持表锁</a:t>
            </a:r>
            <a:endParaRPr lang="en-US" altLang="zh-CN" dirty="0" smtClean="0"/>
          </a:p>
          <a:p>
            <a:r>
              <a:rPr lang="en-US" altLang="zh-CN" dirty="0" smtClean="0"/>
              <a:t>INNODB</a:t>
            </a:r>
            <a:r>
              <a:rPr lang="zh-CN" altLang="en-US" dirty="0" smtClean="0"/>
              <a:t>是聚簇索引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叶子存数据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非聚簇索引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叶子节点存数据指针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select count(*) from table INNODB</a:t>
            </a:r>
            <a:r>
              <a:rPr lang="zh-CN" altLang="en-US" dirty="0" smtClean="0"/>
              <a:t>需要扫描全表，而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不需要，因为每张表有一个变量保存行数量。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9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原理？为什么使用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树而不用</a:t>
            </a:r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什么时候该建立索引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左匹配</a:t>
            </a:r>
            <a:endParaRPr lang="en-US" altLang="zh-CN" dirty="0" smtClean="0"/>
          </a:p>
          <a:p>
            <a:r>
              <a:rPr lang="zh-CN" altLang="en-US" dirty="0" smtClean="0"/>
              <a:t>如何优化慢查询</a:t>
            </a:r>
            <a:endParaRPr lang="en-US" altLang="zh-CN" dirty="0" smtClean="0"/>
          </a:p>
          <a:p>
            <a:r>
              <a:rPr lang="zh-CN" altLang="en-US" dirty="0" smtClean="0"/>
              <a:t>表的主键怎么选择</a:t>
            </a:r>
            <a:endParaRPr lang="en-US" altLang="zh-CN" dirty="0" smtClean="0"/>
          </a:p>
          <a:p>
            <a:r>
              <a:rPr lang="zh-CN" altLang="en-US" dirty="0" smtClean="0"/>
              <a:t>如何预估单次</a:t>
            </a:r>
            <a:r>
              <a:rPr lang="en-US" altLang="zh-CN" dirty="0" smtClean="0"/>
              <a:t>IO</a:t>
            </a:r>
            <a:r>
              <a:rPr lang="zh-CN" altLang="en-US" smtClean="0"/>
              <a:t>耗时，单张表可以存放的数据量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2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128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INNODB引擎和MyISAM引擎的区别</vt:lpstr>
      <vt:lpstr>索引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INNODB引擎和MyISAM引擎的区别</dc:title>
  <dc:creator>tyler</dc:creator>
  <cp:lastModifiedBy>tyler</cp:lastModifiedBy>
  <cp:revision>4</cp:revision>
  <dcterms:created xsi:type="dcterms:W3CDTF">2020-06-17T13:14:15Z</dcterms:created>
  <dcterms:modified xsi:type="dcterms:W3CDTF">2020-06-17T13:47:47Z</dcterms:modified>
</cp:coreProperties>
</file>