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248-F912-499A-B653-F67339AC1C50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E18-BDC4-4C6F-B30C-611964B36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5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248-F912-499A-B653-F67339AC1C50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E18-BDC4-4C6F-B30C-611964B36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248-F912-499A-B653-F67339AC1C50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E18-BDC4-4C6F-B30C-611964B36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1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248-F912-499A-B653-F67339AC1C50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E18-BDC4-4C6F-B30C-611964B36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248-F912-499A-B653-F67339AC1C50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E18-BDC4-4C6F-B30C-611964B36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98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248-F912-499A-B653-F67339AC1C50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E18-BDC4-4C6F-B30C-611964B36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3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248-F912-499A-B653-F67339AC1C50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E18-BDC4-4C6F-B30C-611964B36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248-F912-499A-B653-F67339AC1C50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E18-BDC4-4C6F-B30C-611964B36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6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248-F912-499A-B653-F67339AC1C50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E18-BDC4-4C6F-B30C-611964B36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3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248-F912-499A-B653-F67339AC1C50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E18-BDC4-4C6F-B30C-611964B36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5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248-F912-499A-B653-F67339AC1C50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AE18-BDC4-4C6F-B30C-611964B36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0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2248-F912-499A-B653-F67339AC1C50}" type="datetimeFigureOut">
              <a:rPr lang="zh-CN" altLang="en-US" smtClean="0"/>
              <a:t>2020-6-15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3AE18-BDC4-4C6F-B30C-611964B36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3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00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LVS</a:t>
            </a:r>
            <a:r>
              <a:rPr lang="zh-CN" altLang="en-US" dirty="0" smtClean="0"/>
              <a:t>负载均衡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算法之</a:t>
            </a:r>
            <a:r>
              <a:rPr lang="en-US" altLang="zh-CN" dirty="0" smtClean="0"/>
              <a:t>random/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wrandom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random(</a:t>
            </a:r>
            <a:r>
              <a:rPr lang="zh-CN" altLang="en-US" dirty="0" smtClean="0"/>
              <a:t>随机</a:t>
            </a:r>
            <a:r>
              <a:rPr lang="en-US" altLang="zh-CN" dirty="0" smtClean="0"/>
              <a:t>):</a:t>
            </a:r>
            <a:r>
              <a:rPr lang="zh-CN" altLang="en-US" dirty="0" smtClean="0"/>
              <a:t>将机器地址放在一个数组中，每台</a:t>
            </a:r>
            <a:r>
              <a:rPr lang="en-US" altLang="zh-CN" dirty="0" smtClean="0"/>
              <a:t>RS</a:t>
            </a:r>
            <a:r>
              <a:rPr lang="zh-CN" altLang="en-US" dirty="0" smtClean="0"/>
              <a:t>占用一个位置。用随机函数生成一个范围到</a:t>
            </a:r>
            <a:r>
              <a:rPr lang="en-US" altLang="zh-CN" dirty="0" smtClean="0"/>
              <a:t>1~ARRAY_SIZE</a:t>
            </a:r>
            <a:r>
              <a:rPr lang="zh-CN" altLang="en-US" dirty="0" smtClean="0"/>
              <a:t>的数，取出数组中对应的机器地址。当请求量非常大，根据概率统计，相当于均摊流量到每台机器上，效果跟轮询差不多。</a:t>
            </a:r>
            <a:endParaRPr lang="en-US" altLang="zh-CN" dirty="0" smtClean="0"/>
          </a:p>
          <a:p>
            <a:r>
              <a:rPr lang="en-US" altLang="zh-CN" dirty="0" err="1" smtClean="0"/>
              <a:t>wrandom</a:t>
            </a:r>
            <a:r>
              <a:rPr lang="en-US" altLang="zh-CN" dirty="0" smtClean="0"/>
              <a:t>(</a:t>
            </a:r>
            <a:r>
              <a:rPr lang="zh-CN" altLang="en-US" dirty="0" smtClean="0"/>
              <a:t>权重随机</a:t>
            </a:r>
            <a:r>
              <a:rPr lang="en-US" altLang="zh-CN" dirty="0" smtClean="0"/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将机器地址放在一个数组中，权重为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RS</a:t>
            </a:r>
            <a:r>
              <a:rPr lang="zh-CN" altLang="en-US" dirty="0" smtClean="0"/>
              <a:t>占用一个位置，权重为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RS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个位置。同样然后使用随机的方法取出一个机器地址即可。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92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LVS</a:t>
            </a:r>
            <a:r>
              <a:rPr lang="zh-CN" altLang="en-US" dirty="0" smtClean="0"/>
              <a:t>负载均衡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算法之</a:t>
            </a:r>
            <a:r>
              <a:rPr lang="en-US" altLang="zh-CN" dirty="0" smtClean="0"/>
              <a:t>DH/SH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SH(</a:t>
            </a:r>
            <a:r>
              <a:rPr lang="zh-CN" altLang="en-US" dirty="0" smtClean="0"/>
              <a:t>源地址哈希</a:t>
            </a:r>
            <a:r>
              <a:rPr lang="en-US" altLang="zh-CN" dirty="0" smtClean="0"/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对请求的</a:t>
            </a:r>
            <a:r>
              <a:rPr lang="en-US" altLang="zh-CN" dirty="0" smtClean="0"/>
              <a:t>remote 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哈希然后对服务器列表取模。好处是可以保证客户端会话一致性。缺点是一旦机器下线，会哈希到一个非法地址。</a:t>
            </a:r>
            <a:endParaRPr lang="en-US" altLang="zh-CN" dirty="0" smtClean="0"/>
          </a:p>
          <a:p>
            <a:r>
              <a:rPr lang="en-US" altLang="zh-CN" dirty="0" smtClean="0"/>
              <a:t>DH(</a:t>
            </a:r>
            <a:r>
              <a:rPr lang="zh-CN" altLang="en-US" dirty="0" smtClean="0"/>
              <a:t>目标地址哈希</a:t>
            </a:r>
            <a:r>
              <a:rPr lang="en-US" altLang="zh-CN" dirty="0" smtClean="0"/>
              <a:t>):</a:t>
            </a:r>
            <a:r>
              <a:rPr lang="zh-CN" altLang="en-US" dirty="0" smtClean="0"/>
              <a:t>对请求包中的</a:t>
            </a:r>
            <a:r>
              <a:rPr lang="zh-CN" altLang="en-US" dirty="0" smtClean="0"/>
              <a:t>目标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地址哈希。不常见。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161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nginx</a:t>
            </a:r>
            <a:r>
              <a:rPr lang="zh-CN" altLang="en-US" dirty="0" smtClean="0"/>
              <a:t>负载均衡有如下几种算法：</a:t>
            </a:r>
            <a:endParaRPr lang="en-US" altLang="zh-CN" dirty="0" smtClean="0"/>
          </a:p>
          <a:p>
            <a:r>
              <a:rPr lang="en-US" altLang="zh-CN" dirty="0" err="1" smtClean="0"/>
              <a:t>rr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wrr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ip_hash</a:t>
            </a:r>
            <a:r>
              <a:rPr lang="en-US" altLang="zh-CN" dirty="0" smtClean="0"/>
              <a:t>/fair/</a:t>
            </a:r>
            <a:r>
              <a:rPr lang="en-US" altLang="zh-CN" dirty="0" err="1" smtClean="0"/>
              <a:t>url_hash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ip_hash</a:t>
            </a:r>
            <a:r>
              <a:rPr lang="en-US" altLang="zh-CN" dirty="0" smtClean="0"/>
              <a:t>: 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进行哈希，有助于保持会话一致性。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fair: </a:t>
            </a:r>
            <a:r>
              <a:rPr lang="zh-CN" altLang="en-US" dirty="0" smtClean="0"/>
              <a:t>根据最短响应时间来分发请求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url_hash</a:t>
            </a:r>
            <a:r>
              <a:rPr lang="en-US" altLang="zh-CN" dirty="0" smtClean="0"/>
              <a:t>: 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hash</a:t>
            </a:r>
            <a:r>
              <a:rPr lang="zh-CN" altLang="en-US" smtClean="0"/>
              <a:t>，当后端是缓存时可以提升缓存查询效率。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60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软件负载均衡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LVS,NGINX,HAProxy</a:t>
            </a:r>
            <a:r>
              <a:rPr lang="zh-CN" altLang="en-US" dirty="0" smtClean="0"/>
              <a:t>。</a:t>
            </a:r>
            <a:r>
              <a:rPr lang="en-US" altLang="zh-CN" dirty="0" smtClean="0"/>
              <a:t>LVS</a:t>
            </a:r>
            <a:r>
              <a:rPr lang="zh-CN" altLang="en-US" dirty="0" smtClean="0"/>
              <a:t>工作在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层，主要原理是利用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地址和端口进行转发。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工作在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层，主要原理是根据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头，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地址进行转发。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可</a:t>
            </a:r>
            <a:r>
              <a:rPr lang="en-US" altLang="zh-CN" dirty="0" smtClean="0"/>
              <a:t>4</a:t>
            </a:r>
            <a:r>
              <a:rPr lang="zh-CN" altLang="en-US" dirty="0" smtClean="0"/>
              <a:t>可</a:t>
            </a:r>
            <a:r>
              <a:rPr lang="en-US" altLang="zh-CN" dirty="0" smtClean="0"/>
              <a:t>7.</a:t>
            </a:r>
          </a:p>
          <a:p>
            <a:r>
              <a:rPr lang="zh-CN" altLang="en-US" dirty="0" smtClean="0"/>
              <a:t>硬件负载均衡</a:t>
            </a:r>
            <a:r>
              <a:rPr lang="en-US" altLang="zh-CN" dirty="0" smtClean="0"/>
              <a:t>: F5,A10</a:t>
            </a:r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负载均衡</a:t>
            </a:r>
            <a:r>
              <a:rPr lang="en-US" altLang="zh-CN" dirty="0" smtClean="0"/>
              <a:t>:</a:t>
            </a:r>
            <a:r>
              <a:rPr lang="zh-CN" altLang="en-US" dirty="0" smtClean="0"/>
              <a:t>主要原理是访问同一个网址会返回不同的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地址。主要用来实现地理级别的负载均衡，让</a:t>
            </a:r>
            <a:r>
              <a:rPr lang="en-US" altLang="zh-CN" dirty="0" smtClean="0"/>
              <a:t>A</a:t>
            </a:r>
            <a:r>
              <a:rPr lang="zh-CN" altLang="en-US" dirty="0" smtClean="0"/>
              <a:t>地的用户访问就近接入</a:t>
            </a:r>
            <a:r>
              <a:rPr lang="en-US" altLang="zh-CN" dirty="0" smtClean="0"/>
              <a:t>A</a:t>
            </a:r>
            <a:r>
              <a:rPr lang="zh-CN" altLang="en-US" dirty="0" smtClean="0"/>
              <a:t>地的服务器</a:t>
            </a:r>
            <a:r>
              <a:rPr lang="zh-CN" altLang="en-US" dirty="0" smtClean="0"/>
              <a:t>，提高访问速度。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82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几种负载均衡的优缺点比较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软件负载均衡</a:t>
            </a:r>
            <a:endParaRPr lang="en-US" altLang="zh-CN" sz="2400" dirty="0"/>
          </a:p>
          <a:p>
            <a:r>
              <a:rPr lang="zh-CN" altLang="en-US" sz="2400" dirty="0" smtClean="0"/>
              <a:t>优点：成本低、易扩展、配置灵活，适合低并发的场景使用</a:t>
            </a:r>
            <a:endParaRPr lang="en-US" altLang="zh-CN" sz="2400" dirty="0" smtClean="0"/>
          </a:p>
          <a:p>
            <a:r>
              <a:rPr lang="zh-CN" altLang="en-US" sz="2400" dirty="0" smtClean="0"/>
              <a:t>缺点：无防火墙、性能不够高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和硬件负载均衡相比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硬件负载均衡</a:t>
            </a:r>
            <a:endParaRPr lang="en-US" altLang="zh-CN" sz="2400" dirty="0" smtClean="0"/>
          </a:p>
          <a:p>
            <a:r>
              <a:rPr lang="zh-CN" altLang="en-US" sz="2400" dirty="0" smtClean="0"/>
              <a:t>优点：性能高，有防火墙和防</a:t>
            </a:r>
            <a:r>
              <a:rPr lang="en-US" altLang="zh-CN" sz="2400" dirty="0" smtClean="0"/>
              <a:t>DDOS</a:t>
            </a:r>
          </a:p>
          <a:p>
            <a:r>
              <a:rPr lang="zh-CN" altLang="en-US" sz="2400" dirty="0" smtClean="0"/>
              <a:t>缺点：成本高，扩展性差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流量突增时无法动态扩容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3. DNS</a:t>
            </a:r>
            <a:r>
              <a:rPr lang="zh-CN" altLang="en-US" sz="2400" dirty="0" smtClean="0"/>
              <a:t>负载均衡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优点：简单、提升访问速度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缺点：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缓存失效期间会请求到不可用地址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扩展能力差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因为受运营山管控</a:t>
            </a:r>
            <a:r>
              <a:rPr lang="en-US" altLang="zh-CN" sz="2400" dirty="0" smtClean="0"/>
              <a:t>);</a:t>
            </a:r>
            <a:r>
              <a:rPr lang="zh-CN" altLang="en-US" sz="2400" dirty="0" smtClean="0"/>
              <a:t>不能区分服务器之间的差异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r>
              <a:rPr lang="zh-CN" altLang="en-US" sz="2400" dirty="0" smtClean="0"/>
              <a:t>总结</a:t>
            </a:r>
            <a:r>
              <a:rPr lang="en-US" altLang="zh-CN" sz="2400" dirty="0" smtClean="0"/>
              <a:t>:DNS</a:t>
            </a:r>
            <a:r>
              <a:rPr lang="zh-CN" altLang="en-US" sz="2400" dirty="0" smtClean="0"/>
              <a:t>适用于地理负载均衡，硬件</a:t>
            </a:r>
            <a:r>
              <a:rPr lang="zh-CN" altLang="en-US" sz="2400" dirty="0" smtClean="0"/>
              <a:t>适用于集群负载均衡，软件适用于机器级别的负载均衡。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0232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LVS</a:t>
            </a:r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三种模式</a:t>
            </a:r>
            <a:r>
              <a:rPr lang="en-US" altLang="zh-CN" dirty="0" smtClean="0"/>
              <a:t>:DR, NAT, TUN</a:t>
            </a:r>
          </a:p>
          <a:p>
            <a:r>
              <a:rPr lang="zh-CN" altLang="en-US" dirty="0"/>
              <a:t>七</a:t>
            </a:r>
            <a:r>
              <a:rPr lang="zh-CN" altLang="en-US" dirty="0" smtClean="0"/>
              <a:t>种负载均衡算法</a:t>
            </a:r>
            <a:r>
              <a:rPr lang="en-US" altLang="zh-CN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RR,WRR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LC,WLC,LBLC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SH,DH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 RANDOM,WEIGHT-RANDOM</a:t>
            </a:r>
          </a:p>
        </p:txBody>
      </p:sp>
    </p:spTree>
    <p:extLst>
      <p:ext uri="{BB962C8B-B14F-4D97-AF65-F5344CB8AC3E}">
        <p14:creationId xmlns:p14="http://schemas.microsoft.com/office/powerpoint/2010/main" val="191356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LVS</a:t>
            </a:r>
            <a:r>
              <a:rPr lang="zh-CN" altLang="en-US" dirty="0" smtClean="0"/>
              <a:t>负载均衡</a:t>
            </a:r>
            <a:r>
              <a:rPr lang="en-US" altLang="zh-CN" dirty="0" smtClean="0"/>
              <a:t>--DR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原理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源请求包</a:t>
            </a:r>
            <a:r>
              <a:rPr lang="en-US" altLang="zh-CN" sz="2400" dirty="0" smtClean="0"/>
              <a:t>(MAC:CIP:VIP:CPORT)</a:t>
            </a:r>
            <a:r>
              <a:rPr lang="zh-CN" altLang="en-US" sz="2400" dirty="0" smtClean="0"/>
              <a:t>到达</a:t>
            </a:r>
            <a:r>
              <a:rPr lang="en-US" altLang="zh-CN" sz="2400" dirty="0" smtClean="0"/>
              <a:t>LB</a:t>
            </a:r>
            <a:r>
              <a:rPr lang="zh-CN" altLang="en-US" sz="2400" dirty="0" smtClean="0"/>
              <a:t>后，步修改</a:t>
            </a:r>
            <a:r>
              <a:rPr lang="en-US" altLang="zh-CN" sz="2400" dirty="0" smtClean="0"/>
              <a:t>CIP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CPORT, LB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MAC</a:t>
            </a:r>
            <a:r>
              <a:rPr lang="zh-CN" altLang="en-US" sz="2400" dirty="0" smtClean="0"/>
              <a:t>改为</a:t>
            </a:r>
            <a:r>
              <a:rPr lang="en-US" altLang="zh-CN" sz="2400" dirty="0" smtClean="0"/>
              <a:t>RS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MAC</a:t>
            </a:r>
            <a:r>
              <a:rPr lang="zh-CN" altLang="en-US" sz="2400" dirty="0" smtClean="0"/>
              <a:t>，并转发给</a:t>
            </a:r>
            <a:r>
              <a:rPr lang="en-US" altLang="zh-CN" sz="2400" dirty="0" smtClean="0"/>
              <a:t>RS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RS</a:t>
            </a:r>
            <a:r>
              <a:rPr lang="zh-CN" altLang="en-US" sz="2400" dirty="0" smtClean="0"/>
              <a:t>收到请求包后处理，然后将</a:t>
            </a:r>
            <a:r>
              <a:rPr lang="en-US" altLang="zh-CN" sz="2400" dirty="0" smtClean="0"/>
              <a:t>VIP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CIP</a:t>
            </a:r>
            <a:r>
              <a:rPr lang="zh-CN" altLang="en-US" sz="2400" dirty="0" smtClean="0"/>
              <a:t>对调通过自己的公网网口发送出去。</a:t>
            </a:r>
            <a:endParaRPr lang="en-US" altLang="zh-CN" sz="2400" dirty="0" smtClean="0"/>
          </a:p>
          <a:p>
            <a:r>
              <a:rPr lang="zh-CN" altLang="en-US" sz="2400" dirty="0" smtClean="0"/>
              <a:t>缺点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a.RS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LB</a:t>
            </a:r>
            <a:r>
              <a:rPr lang="zh-CN" altLang="en-US" sz="2400" dirty="0" smtClean="0"/>
              <a:t>需要在同一个局域网，这样子</a:t>
            </a:r>
            <a:r>
              <a:rPr lang="en-US" altLang="zh-CN" sz="2400" dirty="0" smtClean="0"/>
              <a:t>RS</a:t>
            </a:r>
            <a:r>
              <a:rPr lang="zh-CN" altLang="en-US" sz="2400" dirty="0" smtClean="0"/>
              <a:t>才能收到</a:t>
            </a:r>
            <a:r>
              <a:rPr lang="en-US" altLang="zh-CN" sz="2400" dirty="0" smtClean="0"/>
              <a:t>LB</a:t>
            </a:r>
            <a:r>
              <a:rPr lang="zh-CN" altLang="en-US" sz="2400" dirty="0" smtClean="0"/>
              <a:t>的请求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b.</a:t>
            </a:r>
            <a:r>
              <a:rPr lang="zh-CN" altLang="en-US" sz="2400" dirty="0" smtClean="0"/>
              <a:t>必须使用</a:t>
            </a:r>
            <a:r>
              <a:rPr lang="en-US" altLang="zh-CN" sz="2400" dirty="0" smtClean="0"/>
              <a:t>LO</a:t>
            </a:r>
            <a:r>
              <a:rPr lang="zh-CN" altLang="en-US" sz="2400" dirty="0" smtClean="0"/>
              <a:t>口，抑制</a:t>
            </a:r>
            <a:r>
              <a:rPr lang="en-US" altLang="zh-CN" sz="2400" dirty="0" smtClean="0"/>
              <a:t>ARP</a:t>
            </a:r>
            <a:r>
              <a:rPr lang="zh-CN" altLang="en-US" sz="2400" dirty="0" smtClean="0"/>
              <a:t>请求。</a:t>
            </a:r>
            <a:endParaRPr lang="en-US" altLang="zh-CN" sz="2400" dirty="0" smtClean="0"/>
          </a:p>
          <a:p>
            <a:r>
              <a:rPr lang="zh-CN" altLang="en-US" sz="2400" dirty="0" smtClean="0"/>
              <a:t>优点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回包无需经过</a:t>
            </a:r>
            <a:r>
              <a:rPr lang="en-US" altLang="zh-CN" sz="2400" dirty="0" smtClean="0"/>
              <a:t>LB</a:t>
            </a:r>
            <a:r>
              <a:rPr lang="zh-CN" altLang="en-US" sz="2400" dirty="0" smtClean="0"/>
              <a:t>，效率大为提高。集群数量可达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台以上。互联网常用这种模式。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65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LVS</a:t>
            </a:r>
            <a:r>
              <a:rPr lang="zh-CN" altLang="en-US" dirty="0" smtClean="0"/>
              <a:t>负载均衡</a:t>
            </a:r>
            <a:r>
              <a:rPr lang="en-US" altLang="zh-CN" dirty="0" smtClean="0"/>
              <a:t>-- NAT</a:t>
            </a:r>
            <a:r>
              <a:rPr lang="zh-CN" altLang="en-US" dirty="0" smtClean="0"/>
              <a:t>模式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原理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源</a:t>
            </a:r>
            <a:r>
              <a:rPr lang="zh-CN" altLang="en-US" sz="2400" dirty="0" smtClean="0"/>
              <a:t>请求</a:t>
            </a:r>
            <a:r>
              <a:rPr lang="en-US" altLang="zh-CN" sz="2400" dirty="0" smtClean="0"/>
              <a:t>(CIP:VIP:CPORT)</a:t>
            </a:r>
            <a:r>
              <a:rPr lang="zh-CN" altLang="en-US" sz="2400" dirty="0" smtClean="0"/>
              <a:t>到达</a:t>
            </a:r>
            <a:r>
              <a:rPr lang="en-US" altLang="zh-CN" sz="2400" dirty="0" smtClean="0"/>
              <a:t>LB</a:t>
            </a:r>
            <a:r>
              <a:rPr lang="zh-CN" altLang="en-US" sz="2400" dirty="0" smtClean="0"/>
              <a:t>后，</a:t>
            </a:r>
            <a:r>
              <a:rPr lang="en-US" altLang="zh-CN" sz="2400" dirty="0" smtClean="0"/>
              <a:t>LB</a:t>
            </a:r>
            <a:r>
              <a:rPr lang="zh-CN" altLang="en-US" sz="2400" dirty="0" smtClean="0"/>
              <a:t>将请求的目标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和目标端口修改为</a:t>
            </a:r>
            <a:r>
              <a:rPr lang="en-US" altLang="zh-CN" sz="2400" dirty="0" smtClean="0"/>
              <a:t>RS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和端口，然后记录下这个连接对应的修改映射，将包发送给</a:t>
            </a:r>
            <a:r>
              <a:rPr lang="en-US" altLang="zh-CN" sz="2400" dirty="0" smtClean="0"/>
              <a:t>RS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RS</a:t>
            </a:r>
            <a:r>
              <a:rPr lang="zh-CN" altLang="en-US" sz="2400" dirty="0" smtClean="0"/>
              <a:t>处理完毕后，将包发回给</a:t>
            </a:r>
            <a:r>
              <a:rPr lang="en-US" altLang="zh-CN" sz="2400" dirty="0" smtClean="0"/>
              <a:t>LB,LB</a:t>
            </a:r>
            <a:r>
              <a:rPr lang="zh-CN" altLang="en-US" sz="2400" dirty="0" smtClean="0"/>
              <a:t>从映射表中改回原来的</a:t>
            </a:r>
            <a:r>
              <a:rPr lang="en-US" altLang="zh-CN" sz="2400" dirty="0" smtClean="0"/>
              <a:t>VIP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CPORT</a:t>
            </a:r>
            <a:r>
              <a:rPr lang="zh-CN" altLang="en-US" sz="2400" dirty="0" smtClean="0"/>
              <a:t>，然后发送回去。</a:t>
            </a:r>
            <a:endParaRPr lang="en-US" altLang="zh-CN" sz="2400" dirty="0" smtClean="0"/>
          </a:p>
          <a:p>
            <a:r>
              <a:rPr lang="zh-CN" altLang="en-US" sz="2400" dirty="0" smtClean="0"/>
              <a:t>缺点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a.</a:t>
            </a:r>
            <a:r>
              <a:rPr lang="zh-CN" altLang="en-US" sz="2400" dirty="0" smtClean="0"/>
              <a:t>请求和响应都要经过</a:t>
            </a:r>
            <a:r>
              <a:rPr lang="en-US" altLang="zh-CN" sz="2400" dirty="0" smtClean="0"/>
              <a:t>LB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LB</a:t>
            </a:r>
            <a:r>
              <a:rPr lang="zh-CN" altLang="en-US" sz="2400" dirty="0" smtClean="0"/>
              <a:t>很容易成为瓶颈。一般集群数量在</a:t>
            </a:r>
            <a:r>
              <a:rPr lang="en-US" altLang="zh-CN" sz="2400" dirty="0" smtClean="0"/>
              <a:t>10~20</a:t>
            </a:r>
            <a:r>
              <a:rPr lang="zh-CN" altLang="en-US" sz="2400" dirty="0" smtClean="0"/>
              <a:t>台。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b.RS</a:t>
            </a:r>
            <a:r>
              <a:rPr lang="zh-CN" altLang="en-US" sz="2400" dirty="0" smtClean="0"/>
              <a:t>的网关必须为</a:t>
            </a:r>
            <a:r>
              <a:rPr lang="en-US" altLang="zh-CN" sz="2400" dirty="0" smtClean="0"/>
              <a:t>LB</a:t>
            </a:r>
          </a:p>
          <a:p>
            <a:r>
              <a:rPr lang="zh-CN" altLang="en-US" sz="2400" dirty="0" smtClean="0"/>
              <a:t>优点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只需给</a:t>
            </a:r>
            <a:r>
              <a:rPr lang="en-US" altLang="zh-CN" sz="2400" dirty="0" smtClean="0"/>
              <a:t>LB</a:t>
            </a:r>
            <a:r>
              <a:rPr lang="zh-CN" altLang="en-US" sz="2400" dirty="0" smtClean="0"/>
              <a:t>配置一个公网地址即可。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299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LVS</a:t>
            </a:r>
            <a:r>
              <a:rPr lang="zh-CN" altLang="en-US" dirty="0" smtClean="0"/>
              <a:t>负载均衡</a:t>
            </a:r>
            <a:r>
              <a:rPr lang="en-US" altLang="zh-CN" dirty="0" smtClean="0"/>
              <a:t>-- TUN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原理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LB</a:t>
            </a:r>
            <a:r>
              <a:rPr lang="zh-CN" altLang="en-US" sz="2400" dirty="0" smtClean="0"/>
              <a:t>收到源请求包后，既不修改目标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也不修改目标端口，直接在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协议层加上一层隧道协议，然后转发给</a:t>
            </a:r>
            <a:r>
              <a:rPr lang="en-US" altLang="zh-CN" sz="2400" dirty="0" smtClean="0"/>
              <a:t>RS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RS</a:t>
            </a:r>
            <a:r>
              <a:rPr lang="zh-CN" altLang="en-US" sz="2400" dirty="0" smtClean="0"/>
              <a:t>收到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包后，解出隧道协议，然后处理请求，并用自己的公网网口发送出去。</a:t>
            </a:r>
            <a:endParaRPr lang="en-US" altLang="zh-CN" sz="2400" dirty="0" smtClean="0"/>
          </a:p>
          <a:p>
            <a:r>
              <a:rPr lang="zh-CN" altLang="en-US" sz="2400" dirty="0" smtClean="0"/>
              <a:t>缺点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IP</a:t>
            </a:r>
            <a:r>
              <a:rPr lang="zh-CN" altLang="en-US" sz="2400" dirty="0" smtClean="0"/>
              <a:t>隧道协议有开销</a:t>
            </a:r>
            <a:r>
              <a:rPr lang="en-US" altLang="zh-CN" sz="2400" dirty="0" smtClean="0"/>
              <a:t>;RS</a:t>
            </a:r>
            <a:r>
              <a:rPr lang="zh-CN" altLang="en-US" sz="2400" dirty="0" smtClean="0"/>
              <a:t>服务器必须支持隧道协议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一般支持</a:t>
            </a:r>
            <a:r>
              <a:rPr lang="en-US" altLang="zh-CN" sz="2400" dirty="0" smtClean="0"/>
              <a:t>20~100</a:t>
            </a:r>
            <a:r>
              <a:rPr lang="zh-CN" altLang="en-US" sz="2400" dirty="0" smtClean="0"/>
              <a:t>台服务器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4632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LVS</a:t>
            </a:r>
            <a:r>
              <a:rPr lang="zh-CN" altLang="en-US" dirty="0" smtClean="0"/>
              <a:t>负载均衡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算法之</a:t>
            </a:r>
            <a:r>
              <a:rPr lang="en-US" altLang="zh-CN" dirty="0" smtClean="0"/>
              <a:t>LC/WLC/LBLC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 LC</a:t>
            </a:r>
            <a:r>
              <a:rPr lang="zh-CN" altLang="en-US" dirty="0" smtClean="0"/>
              <a:t>最少连接</a:t>
            </a:r>
            <a:endParaRPr lang="en-US" altLang="zh-CN" dirty="0" smtClean="0"/>
          </a:p>
          <a:p>
            <a:r>
              <a:rPr lang="zh-CN" altLang="en-US" dirty="0" smtClean="0"/>
              <a:t>哪台</a:t>
            </a:r>
            <a:r>
              <a:rPr lang="en-US" altLang="zh-CN" dirty="0" smtClean="0"/>
              <a:t>RS</a:t>
            </a:r>
            <a:r>
              <a:rPr lang="zh-CN" altLang="en-US" dirty="0" smtClean="0"/>
              <a:t>的连接最少，则将请求给到哪台机器。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RS</a:t>
            </a:r>
            <a:r>
              <a:rPr lang="zh-CN" altLang="en-US" dirty="0" smtClean="0"/>
              <a:t>建立长连接到某台管理器，并实时上报自己的连接数。分配时向</a:t>
            </a:r>
            <a:r>
              <a:rPr lang="en-US" altLang="zh-CN" dirty="0" smtClean="0"/>
              <a:t>RS</a:t>
            </a:r>
            <a:r>
              <a:rPr lang="zh-CN" altLang="en-US" dirty="0" smtClean="0"/>
              <a:t>的管理器查询得到连接最少的那台</a:t>
            </a:r>
            <a:r>
              <a:rPr lang="en-US" altLang="zh-CN" dirty="0" smtClean="0"/>
              <a:t>RS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LBLC</a:t>
            </a:r>
            <a:r>
              <a:rPr lang="zh-CN" altLang="en-US" dirty="0" smtClean="0"/>
              <a:t>基于地址的最少连接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将源地址相同的请求转发到同一台</a:t>
            </a:r>
            <a:r>
              <a:rPr lang="en-US" altLang="zh-CN" dirty="0" smtClean="0"/>
              <a:t>RS,</a:t>
            </a:r>
            <a:r>
              <a:rPr lang="zh-CN" altLang="en-US" dirty="0" smtClean="0"/>
              <a:t>而且此时</a:t>
            </a:r>
            <a:r>
              <a:rPr lang="en-US" altLang="zh-CN" dirty="0" smtClean="0"/>
              <a:t>RS</a:t>
            </a:r>
            <a:r>
              <a:rPr lang="zh-CN" altLang="en-US" dirty="0" smtClean="0"/>
              <a:t>未满载。如果满载或者该请求没有发起请求过，则按照</a:t>
            </a:r>
            <a:r>
              <a:rPr lang="en-US" altLang="zh-CN" dirty="0" smtClean="0"/>
              <a:t>LC</a:t>
            </a:r>
            <a:r>
              <a:rPr lang="zh-CN" altLang="en-US" dirty="0" smtClean="0"/>
              <a:t>的原则来分配请求。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WLC</a:t>
            </a:r>
            <a:r>
              <a:rPr lang="zh-CN" altLang="en-US" dirty="0" smtClean="0"/>
              <a:t>带权重最少连接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台</a:t>
            </a:r>
            <a:r>
              <a:rPr lang="en-US" altLang="zh-CN" dirty="0" smtClean="0"/>
              <a:t>RS</a:t>
            </a:r>
            <a:r>
              <a:rPr lang="zh-CN" altLang="en-US" dirty="0" smtClean="0"/>
              <a:t>的连接数为</a:t>
            </a:r>
            <a:r>
              <a:rPr lang="en-US" altLang="zh-CN" dirty="0" smtClean="0"/>
              <a:t>Li</a:t>
            </a:r>
            <a:r>
              <a:rPr lang="zh-CN" altLang="en-US" dirty="0" smtClean="0"/>
              <a:t>，权重为</a:t>
            </a:r>
            <a:r>
              <a:rPr lang="en-US" altLang="zh-CN" dirty="0" smtClean="0"/>
              <a:t>Wi(</a:t>
            </a:r>
            <a:r>
              <a:rPr lang="zh-CN" altLang="en-US" dirty="0" smtClean="0"/>
              <a:t>值越大优先级越高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，则选择</a:t>
            </a:r>
            <a:r>
              <a:rPr lang="en-US" altLang="zh-CN" dirty="0" smtClean="0"/>
              <a:t>Wi</a:t>
            </a:r>
            <a:r>
              <a:rPr lang="zh-CN" altLang="en-US" dirty="0" smtClean="0"/>
              <a:t>*</a:t>
            </a:r>
            <a:r>
              <a:rPr lang="en-US" altLang="zh-CN" dirty="0" smtClean="0"/>
              <a:t>Li</a:t>
            </a:r>
            <a:r>
              <a:rPr lang="zh-CN" altLang="en-US" dirty="0" smtClean="0"/>
              <a:t>最大的那台机器。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46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LVS</a:t>
            </a:r>
            <a:r>
              <a:rPr lang="zh-CN" altLang="en-US" dirty="0" smtClean="0"/>
              <a:t>负载均衡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算法之</a:t>
            </a:r>
            <a:r>
              <a:rPr lang="en-US" altLang="zh-CN" dirty="0" smtClean="0"/>
              <a:t>RR/</a:t>
            </a:r>
            <a:r>
              <a:rPr lang="zh-CN" altLang="en-US" dirty="0" smtClean="0"/>
              <a:t> </a:t>
            </a:r>
            <a:r>
              <a:rPr lang="en-US" altLang="zh-CN" dirty="0" smtClean="0"/>
              <a:t>WRR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RR(</a:t>
            </a:r>
            <a:r>
              <a:rPr lang="zh-CN" altLang="en-US" dirty="0" smtClean="0"/>
              <a:t>轮询</a:t>
            </a:r>
            <a:r>
              <a:rPr lang="en-US" altLang="zh-CN" dirty="0" smtClean="0"/>
              <a:t>):</a:t>
            </a:r>
            <a:r>
              <a:rPr lang="zh-CN" altLang="en-US" dirty="0" smtClean="0"/>
              <a:t>一般将机器地址放在一个数组中，每台</a:t>
            </a:r>
            <a:r>
              <a:rPr lang="en-US" altLang="zh-CN" dirty="0" smtClean="0"/>
              <a:t>RS</a:t>
            </a:r>
            <a:r>
              <a:rPr lang="zh-CN" altLang="en-US" dirty="0" smtClean="0"/>
              <a:t>占用一个位置，用一个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指向本次使用的地址。使用后将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即可。每台机器的性能基本一样时适合使用算法。</a:t>
            </a:r>
            <a:endParaRPr lang="en-US" altLang="zh-CN" dirty="0" smtClean="0"/>
          </a:p>
          <a:p>
            <a:r>
              <a:rPr lang="en-US" altLang="zh-CN" dirty="0" smtClean="0"/>
              <a:t>WRR</a:t>
            </a:r>
            <a:r>
              <a:rPr lang="en-US" altLang="zh-CN" dirty="0" smtClean="0"/>
              <a:t>(</a:t>
            </a:r>
            <a:r>
              <a:rPr lang="zh-CN" altLang="en-US" dirty="0" smtClean="0"/>
              <a:t>权重轮询</a:t>
            </a:r>
            <a:r>
              <a:rPr lang="en-US" altLang="zh-CN" dirty="0" smtClean="0"/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将机器地址放在一个数组中，权重为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RS</a:t>
            </a:r>
            <a:r>
              <a:rPr lang="zh-CN" altLang="en-US" dirty="0" smtClean="0"/>
              <a:t>占用一个位置，权重为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RS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个位置。同样使用个变量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指向当前使用的</a:t>
            </a:r>
            <a:r>
              <a:rPr lang="en-US" altLang="zh-CN" dirty="0" smtClean="0"/>
              <a:t>RS</a:t>
            </a:r>
            <a:r>
              <a:rPr lang="zh-CN" altLang="en-US" dirty="0" smtClean="0"/>
              <a:t>，使用后加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28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998</Words>
  <Application>Microsoft Office PowerPoint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负载均衡</vt:lpstr>
      <vt:lpstr>分类</vt:lpstr>
      <vt:lpstr>几种负载均衡的优缺点比较</vt:lpstr>
      <vt:lpstr>LVS负载均衡</vt:lpstr>
      <vt:lpstr>LVS负载均衡--DR模式</vt:lpstr>
      <vt:lpstr>LVS负载均衡-- NAT模式</vt:lpstr>
      <vt:lpstr>LVS负载均衡-- TUN模式</vt:lpstr>
      <vt:lpstr>LVS负载均衡—算法之LC/WLC/LBLC</vt:lpstr>
      <vt:lpstr>LVS负载均衡—算法之RR/ WRR</vt:lpstr>
      <vt:lpstr>LVS负载均衡—算法之random/ wrandom</vt:lpstr>
      <vt:lpstr>LVS负载均衡—算法之DH/SH</vt:lpstr>
      <vt:lpstr>nginx负载均衡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负载均衡</dc:title>
  <dc:creator>潘东经</dc:creator>
  <cp:lastModifiedBy>潘东经</cp:lastModifiedBy>
  <cp:revision>13</cp:revision>
  <dcterms:created xsi:type="dcterms:W3CDTF">2020-06-15T01:49:25Z</dcterms:created>
  <dcterms:modified xsi:type="dcterms:W3CDTF">2020-06-15T08:53:33Z</dcterms:modified>
</cp:coreProperties>
</file>