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1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0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705B-3CA9-4671-B265-1FF3C285584C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ITC</a:t>
            </a:r>
            <a:r>
              <a:rPr lang="zh-CN" altLang="en-US" dirty="0" smtClean="0"/>
              <a:t>分布式拼接墙后台系统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稳定、可靠、可定制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55" y="1563940"/>
            <a:ext cx="9563144" cy="41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设备控制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055" y="1662518"/>
            <a:ext cx="6962115" cy="50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设备状态监控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68" y="1251271"/>
            <a:ext cx="5601507" cy="4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编解码盒子使用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长连接跟后台服务器保持长连接，定时心跳保活，上报设备状态。</a:t>
            </a:r>
            <a:endParaRPr lang="en-US" altLang="zh-CN" dirty="0" smtClean="0"/>
          </a:p>
          <a:p>
            <a:r>
              <a:rPr lang="zh-CN" altLang="en-US" dirty="0" smtClean="0"/>
              <a:t>操作命令发出后先在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保存再下发，以便编解码盒重启时自动读取上次配置</a:t>
            </a:r>
            <a:endParaRPr lang="en-US" altLang="zh-CN" dirty="0" smtClean="0"/>
          </a:p>
          <a:p>
            <a:r>
              <a:rPr lang="zh-CN" altLang="en-US" dirty="0" smtClean="0"/>
              <a:t>局域网部署</a:t>
            </a:r>
            <a:endParaRPr lang="en-US" altLang="zh-CN" dirty="0" smtClean="0"/>
          </a:p>
          <a:p>
            <a:r>
              <a:rPr lang="zh-CN" altLang="en-US"/>
              <a:t>编</a:t>
            </a:r>
            <a:r>
              <a:rPr lang="zh-CN" altLang="en-US" smtClean="0"/>
              <a:t>解码盒子可以按需添加，自动发现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1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ITC分布式拼接墙后台系统</vt:lpstr>
      <vt:lpstr>整体架构</vt:lpstr>
      <vt:lpstr>设备控制</vt:lpstr>
      <vt:lpstr>设备状态监控</vt:lpstr>
      <vt:lpstr>实现细节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ITC分布式拼接墙后台系统</dc:title>
  <dc:creator>潘东经</dc:creator>
  <cp:lastModifiedBy>潘东经</cp:lastModifiedBy>
  <cp:revision>7</cp:revision>
  <dcterms:created xsi:type="dcterms:W3CDTF">2020-05-11T12:40:26Z</dcterms:created>
  <dcterms:modified xsi:type="dcterms:W3CDTF">2020-06-15T08:54:46Z</dcterms:modified>
</cp:coreProperties>
</file>