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3" r:id="rId5"/>
    <p:sldId id="260" r:id="rId6"/>
    <p:sldId id="262" r:id="rId7"/>
    <p:sldId id="259" r:id="rId8"/>
    <p:sldId id="261" r:id="rId9"/>
    <p:sldId id="267" r:id="rId10"/>
    <p:sldId id="268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1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2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5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4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4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5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2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9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3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925A-5760-4E22-A763-748AAE3D33DE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6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迅</a:t>
            </a:r>
            <a:r>
              <a:rPr lang="zh-CN" altLang="en-US" dirty="0" smtClean="0"/>
              <a:t>雷直播后台</a:t>
            </a:r>
            <a:r>
              <a:rPr lang="en-US" altLang="zh-CN" dirty="0" err="1" smtClean="0"/>
              <a:t>Xcloud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低延迟、大流量视频流管理系统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91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负载均衡实现细节</a:t>
            </a:r>
            <a:r>
              <a:rPr lang="zh-CN" altLang="en-US" dirty="0" smtClean="0"/>
              <a:t>之边缘节点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边缘节点主要依赖</a:t>
            </a:r>
            <a:r>
              <a:rPr lang="en-US" altLang="zh-CN" dirty="0" smtClean="0"/>
              <a:t>GSLB</a:t>
            </a:r>
            <a:r>
              <a:rPr lang="zh-CN" altLang="en-US" dirty="0" smtClean="0"/>
              <a:t>实现，其主要原理是</a:t>
            </a:r>
            <a:r>
              <a:rPr lang="en-US" altLang="zh-CN" dirty="0" smtClean="0"/>
              <a:t>:</a:t>
            </a:r>
            <a:r>
              <a:rPr lang="zh-CN" altLang="en-US" dirty="0" smtClean="0"/>
              <a:t>客户端带着边缘节点网址去请求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服务器时，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服务器依次向上递归到</a:t>
            </a:r>
            <a:r>
              <a:rPr lang="en-US" altLang="zh-CN" dirty="0" smtClean="0"/>
              <a:t>GSLB</a:t>
            </a:r>
            <a:r>
              <a:rPr lang="zh-CN" altLang="en-US" dirty="0" smtClean="0"/>
              <a:t>服务器。</a:t>
            </a:r>
            <a:r>
              <a:rPr lang="en-US" altLang="zh-CN" dirty="0" smtClean="0"/>
              <a:t>GSLB</a:t>
            </a:r>
            <a:r>
              <a:rPr lang="zh-CN" altLang="en-US" dirty="0" smtClean="0"/>
              <a:t>服务器根据业务和负载选出符合要求的边缘节点服务器地址，然后返回一条</a:t>
            </a:r>
            <a:r>
              <a:rPr lang="en-US" altLang="zh-CN" dirty="0" smtClean="0"/>
              <a:t>A</a:t>
            </a:r>
            <a:r>
              <a:rPr lang="zh-CN" altLang="en-US" dirty="0" smtClean="0"/>
              <a:t>记录给客户端。客户端再次向该地址请求视频流即可。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55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如何实现机器的快速伸缩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94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</a:t>
            </a:r>
            <a:r>
              <a:rPr lang="zh-CN" altLang="en-US" dirty="0" smtClean="0"/>
              <a:t>视频混</a:t>
            </a:r>
            <a:r>
              <a:rPr lang="zh-CN" altLang="en-US" dirty="0" smtClean="0"/>
              <a:t>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音</a:t>
            </a:r>
            <a:r>
              <a:rPr lang="zh-CN" altLang="en-US" dirty="0" smtClean="0"/>
              <a:t>视频的混流点有几种选择：主播端、源站、观众端。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主</a:t>
            </a:r>
            <a:r>
              <a:rPr lang="zh-CN" altLang="en-US" dirty="0" smtClean="0"/>
              <a:t>播端</a:t>
            </a:r>
            <a:r>
              <a:rPr lang="zh-CN" altLang="en-US" dirty="0" smtClean="0"/>
              <a:t>。计算资源不可控，很容易造成很大的网络延迟，给观众不好的体验。混流后云端灵活性降低。优点是降低上行带宽、降低服务端计算压力。一般云端都会对主播的视频和声音进行二次处理，而且云端也不缺这点计算资源，所以一般都不会选择在主播端进行混流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云端源站。音视频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流上传后再在云端进行混流，缺点是增加服务器压力和上行带宽，但是云端计算资源丰富、而且各种个能实现比较灵活。一般采用在云端对视频进行二次处理，然后将音视频按照某种协议传输到边缘节点。观众端再简单将音视频合成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4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(cache)</a:t>
            </a:r>
            <a:r>
              <a:rPr lang="zh-CN" altLang="en-US" dirty="0" smtClean="0"/>
              <a:t>采用的是</a:t>
            </a:r>
            <a:r>
              <a:rPr lang="en-US" altLang="zh-CN" dirty="0" smtClean="0"/>
              <a:t>cache aside pattern</a:t>
            </a:r>
            <a:r>
              <a:rPr lang="zh-CN" altLang="en-US" dirty="0" smtClean="0"/>
              <a:t>，会有一致性问题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的负载均衡延迟大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64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功能和特点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视频流管理：编码、解码、混流、推流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特点</a:t>
            </a:r>
            <a:endParaRPr lang="en-US" altLang="zh-CN" dirty="0" smtClean="0"/>
          </a:p>
          <a:p>
            <a:r>
              <a:rPr lang="zh-CN" altLang="en-US" dirty="0" smtClean="0"/>
              <a:t>低延迟</a:t>
            </a:r>
            <a:endParaRPr lang="en-US" altLang="zh-CN" dirty="0" smtClean="0"/>
          </a:p>
          <a:p>
            <a:r>
              <a:rPr lang="zh-CN" altLang="en-US" dirty="0" smtClean="0"/>
              <a:t>大流量</a:t>
            </a:r>
            <a:endParaRPr lang="en-US" altLang="zh-CN" dirty="0" smtClean="0"/>
          </a:p>
          <a:p>
            <a:r>
              <a:rPr lang="zh-CN" altLang="en-US" dirty="0" smtClean="0"/>
              <a:t>易伸缩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82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058" y="1303699"/>
            <a:ext cx="6629829" cy="487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Xcloud</a:t>
            </a:r>
            <a:r>
              <a:rPr lang="zh-CN" altLang="en-US" dirty="0" smtClean="0"/>
              <a:t>系统架构模块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主播</a:t>
            </a:r>
            <a:r>
              <a:rPr lang="en-US" altLang="zh-CN" dirty="0" smtClean="0"/>
              <a:t>/</a:t>
            </a:r>
            <a:r>
              <a:rPr lang="zh-CN" altLang="en-US" dirty="0" smtClean="0"/>
              <a:t>观众</a:t>
            </a:r>
            <a:r>
              <a:rPr lang="en-US" altLang="zh-CN" dirty="0" smtClean="0"/>
              <a:t>:app</a:t>
            </a:r>
            <a:r>
              <a:rPr lang="zh-CN" altLang="en-US" dirty="0" smtClean="0"/>
              <a:t>端，负责从云端推送</a:t>
            </a:r>
            <a:r>
              <a:rPr lang="en-US" altLang="zh-CN" dirty="0" smtClean="0"/>
              <a:t>/</a:t>
            </a:r>
            <a:r>
              <a:rPr lang="zh-CN" altLang="en-US" dirty="0" smtClean="0"/>
              <a:t>拉取音视频流</a:t>
            </a:r>
            <a:endParaRPr lang="en-US" altLang="zh-CN" dirty="0" smtClean="0"/>
          </a:p>
          <a:p>
            <a:r>
              <a:rPr lang="zh-CN" altLang="en-US" dirty="0"/>
              <a:t>源</a:t>
            </a:r>
            <a:r>
              <a:rPr lang="zh-CN" altLang="en-US" dirty="0" smtClean="0"/>
              <a:t>站</a:t>
            </a:r>
            <a:r>
              <a:rPr lang="en-US" altLang="zh-CN" dirty="0" smtClean="0"/>
              <a:t>:</a:t>
            </a:r>
            <a:r>
              <a:rPr lang="zh-CN" altLang="en-US" dirty="0" smtClean="0"/>
              <a:t>负责拉取主播音视频流，并推送给转码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审查</a:t>
            </a:r>
            <a:r>
              <a:rPr lang="en-US" altLang="zh-CN" dirty="0" smtClean="0"/>
              <a:t>/</a:t>
            </a:r>
            <a:r>
              <a:rPr lang="zh-CN" altLang="en-US" dirty="0" smtClean="0"/>
              <a:t>混音</a:t>
            </a:r>
            <a:r>
              <a:rPr lang="en-US" altLang="zh-CN" dirty="0" smtClean="0"/>
              <a:t>/</a:t>
            </a:r>
            <a:r>
              <a:rPr lang="zh-CN" altLang="en-US" dirty="0" smtClean="0"/>
              <a:t>等模块。</a:t>
            </a:r>
            <a:endParaRPr lang="en-US" altLang="zh-CN" dirty="0" smtClean="0"/>
          </a:p>
          <a:p>
            <a:r>
              <a:rPr lang="zh-CN" altLang="en-US" dirty="0" smtClean="0"/>
              <a:t>边缘节点：负责从源站集群拉取视频流，要支持多协议</a:t>
            </a:r>
            <a:endParaRPr lang="en-US" altLang="zh-CN" dirty="0" smtClean="0"/>
          </a:p>
          <a:p>
            <a:r>
              <a:rPr lang="zh-CN" altLang="en-US" dirty="0"/>
              <a:t>流</a:t>
            </a:r>
            <a:r>
              <a:rPr lang="zh-CN" altLang="en-US" dirty="0" smtClean="0"/>
              <a:t>管理节点：负责视频流会话的管理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947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主播推流过程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265" y="1295402"/>
            <a:ext cx="8365402" cy="51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6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观众拖流过程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560" y="1291850"/>
            <a:ext cx="9293427" cy="48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6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易伸缩：大流量下，带宽、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很容易满载，如何实现架构的快速伸缩</a:t>
            </a:r>
            <a:endParaRPr lang="en-US" altLang="zh-CN" dirty="0" smtClean="0"/>
          </a:p>
          <a:p>
            <a:r>
              <a:rPr lang="zh-CN" altLang="en-US" dirty="0"/>
              <a:t>负载</a:t>
            </a:r>
            <a:r>
              <a:rPr lang="zh-CN" altLang="en-US" dirty="0" smtClean="0"/>
              <a:t>均衡：大流量下单机很容易达到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、带宽满载，如何负载均衡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47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如何实现负载均衡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dns</a:t>
            </a:r>
            <a:r>
              <a:rPr lang="zh-CN" altLang="en-US" dirty="0" smtClean="0"/>
              <a:t>轮询</a:t>
            </a:r>
            <a:r>
              <a:rPr lang="en-US" altLang="zh-CN" dirty="0" smtClean="0"/>
              <a:t>:</a:t>
            </a:r>
            <a:r>
              <a:rPr lang="zh-CN" altLang="en-US" dirty="0" smtClean="0"/>
              <a:t>定时轮询域名，然后维持可用的机器</a:t>
            </a:r>
            <a:r>
              <a:rPr lang="zh-CN" altLang="en-US" dirty="0" smtClean="0"/>
              <a:t>池，轮询使用</a:t>
            </a:r>
            <a:endParaRPr lang="en-US" altLang="zh-CN" dirty="0" smtClean="0"/>
          </a:p>
          <a:p>
            <a:r>
              <a:rPr lang="en-US" altLang="zh-CN" dirty="0" err="1" smtClean="0"/>
              <a:t>wrr</a:t>
            </a:r>
            <a:r>
              <a:rPr lang="en-US" altLang="zh-CN" dirty="0" smtClean="0"/>
              <a:t>:</a:t>
            </a:r>
            <a:r>
              <a:rPr lang="zh-CN" altLang="en-US" dirty="0" smtClean="0"/>
              <a:t>基于连接池定时上报本机器的</a:t>
            </a:r>
            <a:r>
              <a:rPr lang="en-US" altLang="zh-CN" dirty="0" smtClean="0"/>
              <a:t>stream</a:t>
            </a:r>
            <a:r>
              <a:rPr lang="zh-CN" altLang="en-US" dirty="0"/>
              <a:t>信息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视频路数、分辨率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源节点集群和边缘节点的负载最大，重点以此分析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19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负载均衡实现细节之源节点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源节点管理器采用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轮询的方式来维护机器池。当源节点管理器收到流管理服务器的请求，会从机器池中对机器负载进行排序后取出最低的一台机器执行任务。</a:t>
            </a:r>
            <a:endParaRPr lang="en-US" altLang="zh-CN" dirty="0" smtClean="0"/>
          </a:p>
          <a:p>
            <a:r>
              <a:rPr lang="zh-CN" altLang="en-US" dirty="0"/>
              <a:t>源</a:t>
            </a:r>
            <a:r>
              <a:rPr lang="zh-CN" altLang="en-US" dirty="0" smtClean="0"/>
              <a:t>节点跟源节点管理器之间建立心跳连接，定时报告自己的视频流数量、参数。管理器定时对机器负载排名。</a:t>
            </a:r>
            <a:r>
              <a:rPr lang="en-US" altLang="zh-CN" dirty="0" smtClean="0"/>
              <a:t>(WRR)</a:t>
            </a:r>
          </a:p>
          <a:p>
            <a:pPr marL="0" indent="0">
              <a:buNone/>
            </a:pPr>
            <a:r>
              <a:rPr lang="zh-CN" altLang="en-US" dirty="0" smtClean="0"/>
              <a:t>优点：</a:t>
            </a:r>
            <a:r>
              <a:rPr lang="en-US" altLang="zh-CN" dirty="0" smtClean="0"/>
              <a:t>WRR</a:t>
            </a:r>
            <a:r>
              <a:rPr lang="zh-CN" altLang="en-US" dirty="0" smtClean="0"/>
              <a:t>负载算是一个比较智能的负载均衡方式，广为业界所用。但是机器池的维护采用轮询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地址的方式，在流量添加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删除节点时，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缓存存在失效期。此外，无法较为友好的显示监控当前的服务器列表。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62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</TotalTime>
  <Words>636</Words>
  <Application>Microsoft Office PowerPoint</Application>
  <PresentationFormat>宽屏</PresentationFormat>
  <Paragraphs>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迅雷直播后台Xcloud</vt:lpstr>
      <vt:lpstr>功能和特点</vt:lpstr>
      <vt:lpstr>系统架构</vt:lpstr>
      <vt:lpstr>Xcloud系统架构模块</vt:lpstr>
      <vt:lpstr>主播推流过程</vt:lpstr>
      <vt:lpstr>观众拖流过程</vt:lpstr>
      <vt:lpstr>难点</vt:lpstr>
      <vt:lpstr>如何实现负载均衡</vt:lpstr>
      <vt:lpstr>负载均衡实现细节之源节点</vt:lpstr>
      <vt:lpstr>负载均衡实现细节之边缘节点</vt:lpstr>
      <vt:lpstr>如何实现机器的快速伸缩</vt:lpstr>
      <vt:lpstr>音视频混流问题</vt:lpstr>
      <vt:lpstr>缺点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迅雷直播后台Xcloud</dc:title>
  <dc:creator>潘东经</dc:creator>
  <cp:lastModifiedBy>潘东经</cp:lastModifiedBy>
  <cp:revision>28</cp:revision>
  <dcterms:created xsi:type="dcterms:W3CDTF">2020-04-29T08:21:34Z</dcterms:created>
  <dcterms:modified xsi:type="dcterms:W3CDTF">2020-05-11T09:16:03Z</dcterms:modified>
</cp:coreProperties>
</file>