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59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0705B-3CA9-4671-B265-1FF3C285584C}" type="datetimeFigureOut">
              <a:rPr lang="zh-CN" altLang="en-US" smtClean="0"/>
              <a:t>2020-5-12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73B0B-3E93-42AB-AAD7-47DDBFD70D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8310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0705B-3CA9-4671-B265-1FF3C285584C}" type="datetimeFigureOut">
              <a:rPr lang="zh-CN" altLang="en-US" smtClean="0"/>
              <a:t>2020-5-12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73B0B-3E93-42AB-AAD7-47DDBFD70D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1629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0705B-3CA9-4671-B265-1FF3C285584C}" type="datetimeFigureOut">
              <a:rPr lang="zh-CN" altLang="en-US" smtClean="0"/>
              <a:t>2020-5-12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73B0B-3E93-42AB-AAD7-47DDBFD70D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3963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0705B-3CA9-4671-B265-1FF3C285584C}" type="datetimeFigureOut">
              <a:rPr lang="zh-CN" altLang="en-US" smtClean="0"/>
              <a:t>2020-5-12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73B0B-3E93-42AB-AAD7-47DDBFD70D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0404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0705B-3CA9-4671-B265-1FF3C285584C}" type="datetimeFigureOut">
              <a:rPr lang="zh-CN" altLang="en-US" smtClean="0"/>
              <a:t>2020-5-12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73B0B-3E93-42AB-AAD7-47DDBFD70D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949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0705B-3CA9-4671-B265-1FF3C285584C}" type="datetimeFigureOut">
              <a:rPr lang="zh-CN" altLang="en-US" smtClean="0"/>
              <a:t>2020-5-12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73B0B-3E93-42AB-AAD7-47DDBFD70D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4764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0705B-3CA9-4671-B265-1FF3C285584C}" type="datetimeFigureOut">
              <a:rPr lang="zh-CN" altLang="en-US" smtClean="0"/>
              <a:t>2020-5-12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73B0B-3E93-42AB-AAD7-47DDBFD70D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6142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0705B-3CA9-4671-B265-1FF3C285584C}" type="datetimeFigureOut">
              <a:rPr lang="zh-CN" altLang="en-US" smtClean="0"/>
              <a:t>2020-5-12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73B0B-3E93-42AB-AAD7-47DDBFD70D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7334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0705B-3CA9-4671-B265-1FF3C285584C}" type="datetimeFigureOut">
              <a:rPr lang="zh-CN" altLang="en-US" smtClean="0"/>
              <a:t>2020-5-12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73B0B-3E93-42AB-AAD7-47DDBFD70D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421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0705B-3CA9-4671-B265-1FF3C285584C}" type="datetimeFigureOut">
              <a:rPr lang="zh-CN" altLang="en-US" smtClean="0"/>
              <a:t>2020-5-12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73B0B-3E93-42AB-AAD7-47DDBFD70D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3722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0705B-3CA9-4671-B265-1FF3C285584C}" type="datetimeFigureOut">
              <a:rPr lang="zh-CN" altLang="en-US" smtClean="0"/>
              <a:t>2020-5-12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73B0B-3E93-42AB-AAD7-47DDBFD70D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6647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30705B-3CA9-4671-B265-1FF3C285584C}" type="datetimeFigureOut">
              <a:rPr lang="zh-CN" altLang="en-US" smtClean="0"/>
              <a:t>2020-5-12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E73B0B-3E93-42AB-AAD7-47DDBFD70D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4731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ITC</a:t>
            </a:r>
            <a:r>
              <a:rPr lang="zh-CN" altLang="en-US" dirty="0" smtClean="0"/>
              <a:t>分布式拼接墙后台系统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--</a:t>
            </a:r>
            <a:r>
              <a:rPr lang="zh-CN" altLang="en-US" dirty="0" smtClean="0"/>
              <a:t>稳定、可靠、可定制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5477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整体架构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5555" y="1563940"/>
            <a:ext cx="9563144" cy="4185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58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设备控制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88055" y="1662518"/>
            <a:ext cx="6962115" cy="5075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887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设备状态监控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68668" y="1251271"/>
            <a:ext cx="5601507" cy="492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923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实现细节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编解码盒子使用</a:t>
            </a:r>
            <a:r>
              <a:rPr lang="en-US" altLang="zh-CN" dirty="0" err="1" smtClean="0"/>
              <a:t>tcp</a:t>
            </a:r>
            <a:r>
              <a:rPr lang="zh-CN" altLang="en-US" dirty="0" smtClean="0"/>
              <a:t>长连接跟后台服务器保持长连接，定时心跳保活，上报设备状态。</a:t>
            </a:r>
            <a:endParaRPr lang="en-US" altLang="zh-CN" dirty="0" smtClean="0"/>
          </a:p>
          <a:p>
            <a:r>
              <a:rPr lang="zh-CN" altLang="en-US" dirty="0" smtClean="0"/>
              <a:t>操作命令发出后先在</a:t>
            </a:r>
            <a:r>
              <a:rPr lang="en-US" altLang="zh-CN" dirty="0" smtClean="0"/>
              <a:t>MySQL</a:t>
            </a:r>
            <a:r>
              <a:rPr lang="zh-CN" altLang="en-US" dirty="0" smtClean="0"/>
              <a:t>保存再下发，以便编解码盒重启时自动读取上次配置</a:t>
            </a:r>
            <a:endParaRPr lang="en-US" altLang="zh-CN" dirty="0" smtClean="0"/>
          </a:p>
          <a:p>
            <a:r>
              <a:rPr lang="zh-CN" altLang="en-US" dirty="0" smtClean="0"/>
              <a:t>局域网部署</a:t>
            </a:r>
            <a:endParaRPr lang="en-US" altLang="zh-CN" dirty="0" smtClean="0"/>
          </a:p>
          <a:p>
            <a:r>
              <a:rPr lang="zh-CN" altLang="en-US"/>
              <a:t>编</a:t>
            </a:r>
            <a:r>
              <a:rPr lang="zh-CN" altLang="en-US" smtClean="0"/>
              <a:t>解码盒子可以按需添加，自动发现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21638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1097</TotalTime>
  <Words>77</Words>
  <Application>Microsoft Office PowerPoint</Application>
  <PresentationFormat>宽屏</PresentationFormat>
  <Paragraphs>10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宋体</vt:lpstr>
      <vt:lpstr>Arial</vt:lpstr>
      <vt:lpstr>Calibri</vt:lpstr>
      <vt:lpstr>Calibri Light</vt:lpstr>
      <vt:lpstr>Office 主题</vt:lpstr>
      <vt:lpstr>ITC分布式拼接墙后台系统</vt:lpstr>
      <vt:lpstr>整体架构</vt:lpstr>
      <vt:lpstr>设备控制</vt:lpstr>
      <vt:lpstr>设备状态监控</vt:lpstr>
      <vt:lpstr>实现细节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ITC分布式拼接墙后台系统</dc:title>
  <dc:creator>潘东经</dc:creator>
  <cp:lastModifiedBy>潘东经</cp:lastModifiedBy>
  <cp:revision>7</cp:revision>
  <dcterms:created xsi:type="dcterms:W3CDTF">2020-05-11T12:40:26Z</dcterms:created>
  <dcterms:modified xsi:type="dcterms:W3CDTF">2020-05-12T07:12:21Z</dcterms:modified>
</cp:coreProperties>
</file>