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BBC8-4D16-4E7B-8692-F99AA53ED18B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510D-082C-4491-B7FE-5EED0F49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2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BBC8-4D16-4E7B-8692-F99AA53ED18B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510D-082C-4491-B7FE-5EED0F49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66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BBC8-4D16-4E7B-8692-F99AA53ED18B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510D-082C-4491-B7FE-5EED0F49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3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BBC8-4D16-4E7B-8692-F99AA53ED18B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510D-082C-4491-B7FE-5EED0F49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15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BBC8-4D16-4E7B-8692-F99AA53ED18B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510D-082C-4491-B7FE-5EED0F49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83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BBC8-4D16-4E7B-8692-F99AA53ED18B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510D-082C-4491-B7FE-5EED0F49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1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BBC8-4D16-4E7B-8692-F99AA53ED18B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510D-082C-4491-B7FE-5EED0F49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BBC8-4D16-4E7B-8692-F99AA53ED18B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510D-082C-4491-B7FE-5EED0F49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28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BBC8-4D16-4E7B-8692-F99AA53ED18B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510D-082C-4491-B7FE-5EED0F49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1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BBC8-4D16-4E7B-8692-F99AA53ED18B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510D-082C-4491-B7FE-5EED0F49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07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BBC8-4D16-4E7B-8692-F99AA53ED18B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510D-082C-4491-B7FE-5EED0F49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90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CBBC8-4D16-4E7B-8692-F99AA53ED18B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4510D-082C-4491-B7FE-5EED0F49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26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全局唯一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生成器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70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全局唯一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生成器的基本要求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全局唯一：基本要求。要保证这个，最好保证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生成的源头是单一的。最好是一个单点机器。</a:t>
            </a:r>
            <a:endParaRPr lang="en-US" altLang="zh-CN" sz="2400" dirty="0" smtClean="0"/>
          </a:p>
          <a:p>
            <a:r>
              <a:rPr lang="zh-CN" altLang="en-US" sz="2400" dirty="0" smtClean="0"/>
              <a:t>单调递增：很多业务的数据库使用的是</a:t>
            </a:r>
            <a:r>
              <a:rPr lang="en-US" altLang="zh-CN" sz="2400" dirty="0" smtClean="0"/>
              <a:t>RMDBS</a:t>
            </a:r>
            <a:r>
              <a:rPr lang="zh-CN" altLang="en-US" sz="2400" dirty="0" smtClean="0"/>
              <a:t>系统，系统中通常会以该</a:t>
            </a:r>
            <a:r>
              <a:rPr lang="en-US" altLang="zh-CN" sz="2400" dirty="0" err="1" smtClean="0"/>
              <a:t>uuid</a:t>
            </a:r>
            <a:r>
              <a:rPr lang="zh-CN" altLang="en-US" sz="2400" dirty="0" smtClean="0"/>
              <a:t>为表的主键。如果</a:t>
            </a:r>
            <a:r>
              <a:rPr lang="en-US" altLang="zh-CN" sz="2400" dirty="0" err="1" smtClean="0"/>
              <a:t>uuid</a:t>
            </a:r>
            <a:r>
              <a:rPr lang="zh-CN" altLang="en-US" sz="2400" dirty="0" smtClean="0"/>
              <a:t>是一个递增的整型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，会极大的提高数据库存取的性能。</a:t>
            </a:r>
            <a:endParaRPr lang="en-US" altLang="zh-CN" sz="2400" dirty="0" smtClean="0"/>
          </a:p>
          <a:p>
            <a:r>
              <a:rPr lang="zh-CN" altLang="en-US" sz="2400" dirty="0"/>
              <a:t>高</a:t>
            </a:r>
            <a:r>
              <a:rPr lang="zh-CN" altLang="en-US" sz="2400" dirty="0" smtClean="0"/>
              <a:t>可用</a:t>
            </a:r>
            <a:endParaRPr lang="en-US" altLang="zh-CN" sz="2400" dirty="0" smtClean="0"/>
          </a:p>
          <a:p>
            <a:r>
              <a:rPr lang="zh-CN" altLang="en-US" sz="2400" dirty="0" smtClean="0"/>
              <a:t>高性能</a:t>
            </a:r>
            <a:endParaRPr lang="en-US" altLang="zh-CN" sz="2400" dirty="0" smtClean="0"/>
          </a:p>
          <a:p>
            <a:r>
              <a:rPr lang="zh-CN" altLang="en-US" sz="2400" dirty="0" smtClean="0"/>
              <a:t>安全：一些客户端如果暴露出来的</a:t>
            </a:r>
            <a:r>
              <a:rPr lang="en-US" altLang="zh-CN" sz="2400" dirty="0" err="1" smtClean="0"/>
              <a:t>uuid</a:t>
            </a:r>
            <a:r>
              <a:rPr lang="zh-CN" altLang="en-US" sz="2400" dirty="0" smtClean="0"/>
              <a:t>是有规律的，很容易被别有用心的人猜到并加以利用。这个需求跟第二点需求是矛盾的。但是只要我们能够获取单调递增的整型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，那么只需要对该整型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加盐并</a:t>
            </a:r>
            <a:r>
              <a:rPr lang="en-US" altLang="zh-CN" sz="2400" dirty="0" smtClean="0"/>
              <a:t>md5</a:t>
            </a:r>
            <a:r>
              <a:rPr lang="zh-CN" altLang="en-US" sz="2400" dirty="0" smtClean="0"/>
              <a:t>即可得到无序的字符型</a:t>
            </a:r>
            <a:r>
              <a:rPr lang="en-US" altLang="zh-CN" sz="2400" dirty="0" err="1" smtClean="0"/>
              <a:t>uuid</a:t>
            </a:r>
            <a:r>
              <a:rPr lang="zh-CN" altLang="en-US" sz="2400" dirty="0" smtClean="0"/>
              <a:t>。无序的字符串保证不会被黑客猜到。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364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UUID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标准的</a:t>
            </a:r>
            <a:r>
              <a:rPr lang="en-US" altLang="zh-CN" sz="2000" dirty="0"/>
              <a:t>UUID</a:t>
            </a:r>
            <a:r>
              <a:rPr lang="zh-CN" altLang="en-US" sz="2000" dirty="0"/>
              <a:t>格式为：</a:t>
            </a:r>
            <a:r>
              <a:rPr lang="en-US" altLang="zh-CN" sz="2000" dirty="0" err="1"/>
              <a:t>xxxxxxxx-xxxx-xxxx-xxxx-xxxxxxxxxxxx</a:t>
            </a:r>
            <a:r>
              <a:rPr lang="en-US" altLang="zh-CN" sz="2000" dirty="0"/>
              <a:t> (8-4-4-4-12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36</a:t>
            </a:r>
            <a:r>
              <a:rPr lang="zh-CN" altLang="en-US" sz="2000" dirty="0" smtClean="0"/>
              <a:t>个字符，按照开放软件基金协会的规则，</a:t>
            </a:r>
            <a:r>
              <a:rPr lang="en-US" altLang="zh-CN" sz="2000" dirty="0" smtClean="0"/>
              <a:t>UUID</a:t>
            </a:r>
            <a:r>
              <a:rPr lang="zh-CN" altLang="en-US" sz="2000" dirty="0" smtClean="0"/>
              <a:t>基于机器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、时间序列、网卡等地址按照一定规则生成。</a:t>
            </a:r>
            <a:endParaRPr lang="en-US" altLang="zh-CN" sz="2000" dirty="0" smtClean="0"/>
          </a:p>
          <a:p>
            <a:r>
              <a:rPr lang="zh-CN" altLang="en-US" sz="2000" dirty="0"/>
              <a:t>缺</a:t>
            </a:r>
            <a:r>
              <a:rPr lang="zh-CN" altLang="en-US" sz="2000" dirty="0" smtClean="0"/>
              <a:t>点：</a:t>
            </a:r>
            <a:r>
              <a:rPr lang="en-US" altLang="zh-CN" sz="2000" dirty="0" smtClean="0"/>
              <a:t>1.</a:t>
            </a:r>
            <a:r>
              <a:rPr lang="zh-CN" altLang="en-US" sz="2000" dirty="0" smtClean="0"/>
              <a:t>类型为字符串，长达</a:t>
            </a:r>
            <a:r>
              <a:rPr lang="en-US" altLang="zh-CN" sz="2000" dirty="0" smtClean="0"/>
              <a:t>36</a:t>
            </a:r>
            <a:r>
              <a:rPr lang="zh-CN" altLang="en-US" sz="2000" dirty="0" smtClean="0"/>
              <a:t>个字符，不易存储；</a:t>
            </a:r>
            <a:r>
              <a:rPr lang="en-US" altLang="zh-CN" sz="2000" dirty="0" smtClean="0"/>
              <a:t>2.</a:t>
            </a:r>
            <a:r>
              <a:rPr lang="zh-CN" altLang="en-US" sz="2000" dirty="0" smtClean="0"/>
              <a:t>字符串类型，对</a:t>
            </a:r>
            <a:r>
              <a:rPr lang="en-US" altLang="zh-CN" sz="2000" dirty="0" smtClean="0"/>
              <a:t>RMDBS</a:t>
            </a:r>
            <a:r>
              <a:rPr lang="zh-CN" altLang="en-US" sz="2000" dirty="0" smtClean="0"/>
              <a:t>的数据库不友好；</a:t>
            </a:r>
            <a:r>
              <a:rPr lang="en-US" altLang="zh-CN" sz="2000" dirty="0" smtClean="0"/>
              <a:t>3.</a:t>
            </a:r>
            <a:r>
              <a:rPr lang="zh-CN" altLang="en-US" sz="2000" dirty="0" smtClean="0"/>
              <a:t>包含</a:t>
            </a:r>
            <a:r>
              <a:rPr lang="en-US" altLang="zh-CN" sz="2000" dirty="0" smtClean="0"/>
              <a:t>mac</a:t>
            </a:r>
            <a:r>
              <a:rPr lang="zh-CN" altLang="en-US" sz="2000" dirty="0" smtClean="0"/>
              <a:t>地址，会泄露个人信息。</a:t>
            </a:r>
            <a:endParaRPr lang="en-US" altLang="zh-CN" sz="2000" dirty="0" smtClean="0"/>
          </a:p>
          <a:p>
            <a:r>
              <a:rPr lang="zh-CN" altLang="en-US" sz="2000" dirty="0" smtClean="0"/>
              <a:t>优点：本地生成，性能高。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适用于数据量少的小型系统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08613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snowflake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64bit</a:t>
            </a:r>
            <a:r>
              <a:rPr lang="zh-CN" altLang="en-US" sz="2400" dirty="0" smtClean="0"/>
              <a:t>的整型数。组成规则如下：</a:t>
            </a:r>
            <a:r>
              <a:rPr lang="en-US" altLang="zh-CN" sz="2400" dirty="0" smtClean="0"/>
              <a:t>0(</a:t>
            </a:r>
            <a:r>
              <a:rPr lang="zh-CN" altLang="en-US" sz="2400" dirty="0" smtClean="0"/>
              <a:t>最高位固定为</a:t>
            </a:r>
            <a:r>
              <a:rPr lang="en-US" altLang="zh-CN" sz="2400" dirty="0" smtClean="0"/>
              <a:t>0)+41bit</a:t>
            </a:r>
            <a:r>
              <a:rPr lang="zh-CN" altLang="en-US" sz="2400" dirty="0" smtClean="0"/>
              <a:t>毫秒级时间戳</a:t>
            </a:r>
            <a:r>
              <a:rPr lang="en-US" altLang="zh-CN" sz="2400" dirty="0" smtClean="0"/>
              <a:t>+10bit</a:t>
            </a:r>
            <a:r>
              <a:rPr lang="zh-CN" altLang="en-US" sz="2400" dirty="0" smtClean="0"/>
              <a:t>机器</a:t>
            </a:r>
            <a:r>
              <a:rPr lang="en-US" altLang="zh-CN" sz="2400" dirty="0" smtClean="0"/>
              <a:t>ID+12bit</a:t>
            </a:r>
            <a:r>
              <a:rPr lang="zh-CN" altLang="en-US" sz="2400" dirty="0" smtClean="0"/>
              <a:t>自增序列。每秒钟最多可以产生</a:t>
            </a:r>
            <a:r>
              <a:rPr lang="en-US" altLang="zh-CN" sz="2400" dirty="0" smtClean="0"/>
              <a:t>4096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ID</a:t>
            </a:r>
          </a:p>
          <a:p>
            <a:r>
              <a:rPr lang="zh-CN" altLang="en-US" sz="2400" dirty="0" smtClean="0"/>
              <a:t>优点：算法简单，本地生成，性能高；整型，对</a:t>
            </a:r>
            <a:r>
              <a:rPr lang="en-US" altLang="zh-CN" sz="2400" dirty="0" smtClean="0"/>
              <a:t>RMDBS</a:t>
            </a:r>
            <a:r>
              <a:rPr lang="zh-CN" altLang="en-US" sz="2400" dirty="0" smtClean="0"/>
              <a:t>的数据库做主键时比较友好。</a:t>
            </a:r>
            <a:endParaRPr lang="en-US" altLang="zh-CN" sz="2400" dirty="0" smtClean="0"/>
          </a:p>
          <a:p>
            <a:r>
              <a:rPr lang="zh-CN" altLang="en-US" sz="2400" dirty="0" smtClean="0"/>
              <a:t>缺点：依赖时间戳，一旦系统时间回拨，会造成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重复。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不是严格递增，递增规律不明显</a:t>
            </a:r>
            <a:r>
              <a:rPr lang="zh-CN" altLang="en-US" sz="2400" dirty="0" smtClean="0"/>
              <a:t>。</a:t>
            </a:r>
            <a:r>
              <a:rPr lang="zh-CN" altLang="en-US" sz="2400" dirty="0" smtClean="0"/>
              <a:t>仍然有一定的规律，可以被猜出来。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snowflake</a:t>
            </a:r>
            <a:r>
              <a:rPr lang="zh-CN" altLang="en-US" sz="2400" dirty="0" smtClean="0"/>
              <a:t>可以说是对</a:t>
            </a:r>
            <a:r>
              <a:rPr lang="en-US" altLang="zh-CN" sz="2400" dirty="0" smtClean="0"/>
              <a:t>UUID</a:t>
            </a:r>
            <a:r>
              <a:rPr lang="zh-CN" altLang="en-US" sz="2400" dirty="0" smtClean="0"/>
              <a:t>算法的一种改进。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768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自增法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创建一个表，表中有一个整型</a:t>
            </a:r>
            <a:r>
              <a:rPr lang="en-US" altLang="zh-CN" sz="2000" dirty="0" smtClean="0"/>
              <a:t>index</a:t>
            </a:r>
            <a:r>
              <a:rPr lang="zh-CN" altLang="en-US" sz="2000" dirty="0" smtClean="0"/>
              <a:t>字段记录已经发放的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，有一个</a:t>
            </a:r>
            <a:r>
              <a:rPr lang="en-US" altLang="zh-CN" sz="2000" dirty="0" err="1" smtClean="0"/>
              <a:t>n_prealloc</a:t>
            </a:r>
            <a:r>
              <a:rPr lang="zh-CN" altLang="en-US" sz="2000" dirty="0" smtClean="0"/>
              <a:t>表示每次预先分配的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数。每次预取每次获取</a:t>
            </a:r>
            <a:r>
              <a:rPr lang="en-US" altLang="zh-CN" sz="2000" dirty="0" err="1" smtClean="0"/>
              <a:t>n_prealloc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并写入</a:t>
            </a:r>
            <a:r>
              <a:rPr lang="en-US" altLang="zh-CN" sz="2000" dirty="0" err="1" smtClean="0"/>
              <a:t>Mysql</a:t>
            </a:r>
            <a:r>
              <a:rPr lang="zh-CN" altLang="en-US" sz="2000" dirty="0" smtClean="0"/>
              <a:t>，同时在内存中保存当前已经分配的最大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。获取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时将当前已经分配的最大</a:t>
            </a:r>
            <a:r>
              <a:rPr lang="en-US" altLang="zh-CN" sz="2000" dirty="0" smtClean="0"/>
              <a:t>ID +1</a:t>
            </a:r>
            <a:r>
              <a:rPr lang="zh-CN" altLang="en-US" sz="2000" dirty="0" smtClean="0"/>
              <a:t>返回即可。整个表如下：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create table </a:t>
            </a:r>
            <a:r>
              <a:rPr lang="en-US" altLang="zh-CN" sz="2000" dirty="0" err="1" smtClean="0"/>
              <a:t>tbl_uuid</a:t>
            </a:r>
            <a:r>
              <a:rPr lang="en-US" altLang="zh-CN" sz="2000" dirty="0" smtClean="0"/>
              <a:t> (</a:t>
            </a:r>
          </a:p>
          <a:p>
            <a:pPr marL="0" indent="0">
              <a:buNone/>
            </a:pPr>
            <a:r>
              <a:rPr lang="en-US" altLang="zh-CN" sz="2000" dirty="0" smtClean="0"/>
              <a:t>	name </a:t>
            </a:r>
            <a:r>
              <a:rPr lang="en-US" altLang="zh-CN" sz="2000" dirty="0" err="1" smtClean="0"/>
              <a:t>varchar</a:t>
            </a:r>
            <a:r>
              <a:rPr lang="en-US" altLang="zh-CN" sz="2000" dirty="0" smtClean="0"/>
              <a:t>(64) not null primary key,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index </a:t>
            </a:r>
            <a:r>
              <a:rPr lang="en-US" altLang="zh-CN" sz="2000" dirty="0" err="1" smtClean="0"/>
              <a:t>bigint</a:t>
            </a:r>
            <a:r>
              <a:rPr lang="en-US" altLang="zh-CN" sz="2000" dirty="0" smtClean="0"/>
              <a:t> not null default 1,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n_prealloc</a:t>
            </a:r>
            <a:r>
              <a:rPr lang="en-US" altLang="zh-CN" sz="2000" dirty="0" smtClean="0"/>
              <a:t> not null default 10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);</a:t>
            </a:r>
          </a:p>
          <a:p>
            <a:pPr marL="0" indent="0">
              <a:buNone/>
            </a:pPr>
            <a:r>
              <a:rPr lang="zh-CN" altLang="en-US" sz="2000" dirty="0" smtClean="0"/>
              <a:t>优点：整型，且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非常有规律。性能不差。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缺点：依赖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，系统复杂</a:t>
            </a:r>
            <a:r>
              <a:rPr lang="zh-CN" altLang="en-US" sz="2000" dirty="0" smtClean="0"/>
              <a:t>。太过有规律的</a:t>
            </a:r>
            <a:r>
              <a:rPr lang="en-US" altLang="zh-CN" sz="2000" dirty="0" smtClean="0"/>
              <a:t>ID</a:t>
            </a:r>
            <a:r>
              <a:rPr lang="zh-CN" altLang="en-US" sz="2000" smtClean="0"/>
              <a:t>容易被猜出来。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309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452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全局唯一ID生成器</vt:lpstr>
      <vt:lpstr>全局唯一ID生成器的基本要求</vt:lpstr>
      <vt:lpstr>UUID算法</vt:lpstr>
      <vt:lpstr>snowflake算法</vt:lpstr>
      <vt:lpstr>mysql自增法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UUID生成器</dc:title>
  <dc:creator>潘东经</dc:creator>
  <cp:lastModifiedBy>潘东经</cp:lastModifiedBy>
  <cp:revision>9</cp:revision>
  <dcterms:created xsi:type="dcterms:W3CDTF">2019-12-25T07:52:48Z</dcterms:created>
  <dcterms:modified xsi:type="dcterms:W3CDTF">2019-12-26T00:48:54Z</dcterms:modified>
</cp:coreProperties>
</file>