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4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2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3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CE1F-83A5-4E04-B47A-5CB1F75AED23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4512-1BA1-4C87-BFBB-F500A673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r>
              <a:rPr lang="zh-CN" altLang="en-US" sz="2400" dirty="0" smtClean="0"/>
              <a:t>快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读</a:t>
            </a:r>
            <a:r>
              <a:rPr lang="en-US" altLang="zh-CN" sz="2400" dirty="0" err="1" smtClean="0"/>
              <a:t>qps</a:t>
            </a:r>
            <a:r>
              <a:rPr lang="zh-CN" altLang="en-US" sz="2400" dirty="0" smtClean="0"/>
              <a:t>可以高达</a:t>
            </a:r>
            <a:r>
              <a:rPr lang="en-US" altLang="zh-CN" sz="2400" dirty="0" smtClean="0"/>
              <a:t>10w/s</a:t>
            </a:r>
            <a:r>
              <a:rPr lang="zh-CN" altLang="en-US" sz="2400" dirty="0" smtClean="0"/>
              <a:t>，写</a:t>
            </a:r>
            <a:r>
              <a:rPr lang="en-US" altLang="zh-CN" sz="2400" dirty="0" err="1" smtClean="0"/>
              <a:t>qps</a:t>
            </a:r>
            <a:r>
              <a:rPr lang="zh-CN" altLang="en-US" sz="2400" dirty="0" smtClean="0"/>
              <a:t>可以高达</a:t>
            </a:r>
            <a:r>
              <a:rPr lang="en-US" altLang="zh-CN" sz="2400" dirty="0" smtClean="0"/>
              <a:t>8w/s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支持丰富的数据结构。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支持的数据结构有</a:t>
            </a:r>
            <a:r>
              <a:rPr lang="en-US" altLang="zh-CN" sz="2400" dirty="0" err="1" smtClean="0"/>
              <a:t>string,hash,list,set,sorted_set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数据库容量受到内存大小的限制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039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事务的机制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事务过程</a:t>
            </a:r>
            <a:r>
              <a:rPr lang="en-US" altLang="zh-CN" dirty="0" smtClean="0"/>
              <a:t>:1.MULTI</a:t>
            </a:r>
            <a:r>
              <a:rPr lang="zh-CN" altLang="en-US" dirty="0" smtClean="0"/>
              <a:t>开始事务</a:t>
            </a:r>
            <a:r>
              <a:rPr lang="en-US" altLang="zh-CN" dirty="0" smtClean="0"/>
              <a:t>; 2.</a:t>
            </a:r>
            <a:r>
              <a:rPr lang="zh-CN" altLang="en-US" dirty="0" smtClean="0"/>
              <a:t>添加各种命令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命令入队</a:t>
            </a:r>
            <a:r>
              <a:rPr lang="en-US" altLang="zh-CN" dirty="0" smtClean="0"/>
              <a:t>;3.EXEC</a:t>
            </a:r>
            <a:r>
              <a:rPr lang="zh-CN" altLang="en-US" dirty="0" smtClean="0"/>
              <a:t>执行队列中的命令，完成事务。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WATCH/UNWATCH</a:t>
            </a:r>
            <a:r>
              <a:rPr lang="zh-CN" altLang="en-US" dirty="0" smtClean="0"/>
              <a:t>来监控一个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多个键。一旦一个键被修改，之后的事务就不会执行。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DISCARD</a:t>
            </a:r>
            <a:r>
              <a:rPr lang="zh-CN" altLang="en-US" dirty="0" smtClean="0"/>
              <a:t>放弃执行事务。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事务的特点：只满足隔离性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和一致性。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但是由于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的事务无法回滚，没有回滚日志保证，持久化也得不到保证。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00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一般前端会采用一个代理，将逻辑层和存储层隔离开来。代理负责转发请求，并进行负载均衡、选主、扩容等问题。常见的代理有</a:t>
            </a:r>
            <a:r>
              <a:rPr lang="en-US" altLang="zh-CN" dirty="0" err="1" smtClean="0"/>
              <a:t>twenproxy,codis</a:t>
            </a:r>
            <a:r>
              <a:rPr lang="zh-CN" altLang="en-US" dirty="0" smtClean="0"/>
              <a:t>。采用代理模式的优缺点：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对客户端透明，降低客户端复杂度。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损失一定的性能。</a:t>
            </a:r>
            <a:endParaRPr lang="en-US" altLang="zh-CN" dirty="0" smtClean="0"/>
          </a:p>
          <a:p>
            <a:r>
              <a:rPr lang="zh-CN" altLang="en-US" dirty="0" smtClean="0"/>
              <a:t>主从模式主要用来解决读高并发问题。一般是一主多从，主负责写，从负责读。代理负责把读写请求路由到不同的服务器。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一般主从模式，都避免在主节点下挂载太多从节点，而尽量采用线性的方式，来减轻主节点的压力。见图。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99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架构选择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618" y="1511722"/>
            <a:ext cx="6321001" cy="39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3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架构选择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38" y="2006615"/>
            <a:ext cx="8320134" cy="37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集群之主从模式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复制原理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zh-CN" altLang="en-US" dirty="0" smtClean="0"/>
              <a:t>节点连上主节点，发送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主节点发现从节点没同步过，于是在后台生成内存快照</a:t>
            </a:r>
            <a:r>
              <a:rPr lang="en-US" altLang="zh-CN" dirty="0" smtClean="0"/>
              <a:t>(RDB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，并把收到的写命令缓存起来。当快照生成完毕，主节点把快照文件和缓存的命令发送给从节点。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从节点接收快照文件然后写本地，写完后载入文件。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之后主节点收到写命令，也会将命令发送给从节点，保持两者数据一致。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2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集群之官方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cluster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的哨兵作用有四个</a:t>
            </a:r>
            <a:r>
              <a:rPr lang="en-US" altLang="zh-CN" dirty="0" smtClean="0"/>
              <a:t>:1.</a:t>
            </a:r>
            <a:r>
              <a:rPr lang="zh-CN" altLang="en-US" dirty="0" smtClean="0"/>
              <a:t>监控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节点是否正常工作</a:t>
            </a:r>
            <a:r>
              <a:rPr lang="en-US" altLang="zh-CN" dirty="0" smtClean="0"/>
              <a:t>;2.</a:t>
            </a:r>
            <a:r>
              <a:rPr lang="zh-CN" altLang="en-US" dirty="0" smtClean="0"/>
              <a:t>故障转移，如果主节点发生故障，会选出一个新主</a:t>
            </a:r>
            <a:r>
              <a:rPr lang="en-US" altLang="zh-CN" dirty="0" smtClean="0"/>
              <a:t>;3.</a:t>
            </a:r>
            <a:r>
              <a:rPr lang="zh-CN" altLang="en-US" dirty="0" smtClean="0"/>
              <a:t>节点故障发消息通知管理员</a:t>
            </a:r>
            <a:endParaRPr lang="en-US" altLang="zh-CN" dirty="0" smtClean="0"/>
          </a:p>
          <a:p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一般会启动多个哨兵，多个哨兵之间会建立连接相互发送消息宣告自己的存活。此外哨兵会跟每个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节点建立连接，获取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节点的拓朴图，并发送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来探测节点的存活状态。当某个哨兵在一定时间内收不到自己监控的主节点的心跳，则认为它进入主观下线状态。于是便会询问其它哨兵这个节点的存活状态。当大多数的哨兵都认为该主节点下线，那么则认为该主节点进入客观下线。于是进入故障转移。故障转移时，哨兵之间会先在内部选举出一个领头的哨兵，由该哨兵挑出一个优先级最高的从节点作为新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880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2000w</a:t>
            </a:r>
            <a:r>
              <a:rPr lang="zh-CN" altLang="en-US" dirty="0" smtClean="0"/>
              <a:t>数据，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只能存</a:t>
            </a:r>
            <a:r>
              <a:rPr lang="en-US" altLang="zh-CN" dirty="0" smtClean="0"/>
              <a:t>20w</a:t>
            </a:r>
            <a:r>
              <a:rPr lang="zh-CN" altLang="en-US" dirty="0" smtClean="0"/>
              <a:t>热点数据，该怎么处理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的键淘汰策略设备</a:t>
            </a:r>
            <a:r>
              <a:rPr lang="en-US" altLang="zh-CN" dirty="0" err="1" smtClean="0"/>
              <a:t>allkeys-lru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volatile-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。不断往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中写，留下来的都是热点数据。热点数据，只能选择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相关的算法。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1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为什么性能这么快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数据全部放在内存中。避免了磁盘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网络通信采用了多路复用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0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有什么区别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支持的数据结构比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多，出了</a:t>
            </a:r>
            <a:r>
              <a:rPr lang="en-US" altLang="zh-CN" dirty="0" smtClean="0"/>
              <a:t>k-v</a:t>
            </a:r>
            <a:r>
              <a:rPr lang="zh-CN" altLang="en-US" dirty="0" smtClean="0"/>
              <a:t>型的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，还有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zset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的长度都比</a:t>
            </a:r>
            <a:r>
              <a:rPr lang="en-US" altLang="zh-CN" dirty="0" err="1" smtClean="0"/>
              <a:t>memcahed</a:t>
            </a:r>
            <a:r>
              <a:rPr lang="zh-CN" altLang="en-US" dirty="0" smtClean="0"/>
              <a:t>要长。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最长只能有</a:t>
            </a:r>
            <a:r>
              <a:rPr lang="en-US" altLang="zh-CN" dirty="0" smtClean="0"/>
              <a:t>1MB</a:t>
            </a:r>
            <a:r>
              <a:rPr lang="zh-CN" altLang="en-US" dirty="0" smtClean="0"/>
              <a:t>。而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可以长达</a:t>
            </a:r>
            <a:r>
              <a:rPr lang="en-US" altLang="zh-CN" dirty="0" smtClean="0"/>
              <a:t>512MB</a:t>
            </a:r>
          </a:p>
          <a:p>
            <a:r>
              <a:rPr lang="zh-CN" altLang="en-US" dirty="0" smtClean="0"/>
              <a:t>性能比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 smtClean="0"/>
              <a:t>支持持久化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39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键的淘汰策略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allkeys-lru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在所有键中</a:t>
            </a:r>
            <a:r>
              <a:rPr lang="zh-CN" altLang="en-US" dirty="0" smtClean="0"/>
              <a:t>优先</a:t>
            </a:r>
            <a:r>
              <a:rPr lang="zh-CN" altLang="en-US" dirty="0" smtClean="0"/>
              <a:t>淘汰最少使用的。</a:t>
            </a:r>
            <a:endParaRPr lang="en-US" altLang="zh-CN" dirty="0" smtClean="0"/>
          </a:p>
          <a:p>
            <a:r>
              <a:rPr lang="en-US" altLang="zh-CN" dirty="0" smtClean="0"/>
              <a:t>violate-</a:t>
            </a:r>
            <a:r>
              <a:rPr lang="en-US" altLang="zh-CN" dirty="0" err="1" smtClean="0"/>
              <a:t>lru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在所有过期的键中优先淘汰最少使用的。</a:t>
            </a:r>
            <a:endParaRPr lang="en-US" altLang="zh-CN" dirty="0" smtClean="0"/>
          </a:p>
          <a:p>
            <a:r>
              <a:rPr lang="en-US" altLang="zh-CN" dirty="0" smtClean="0"/>
              <a:t>violate-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在所有过期的键中优先淘汰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最短的。</a:t>
            </a:r>
            <a:endParaRPr lang="en-US" altLang="zh-CN" dirty="0" smtClean="0"/>
          </a:p>
          <a:p>
            <a:r>
              <a:rPr lang="en-US" altLang="zh-CN" dirty="0" err="1" smtClean="0"/>
              <a:t>noeviction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达到内存上限后，写入命令后会报错，需要手动释放内存。</a:t>
            </a:r>
            <a:endParaRPr lang="en-US" altLang="zh-CN" dirty="0" smtClean="0"/>
          </a:p>
          <a:p>
            <a:r>
              <a:rPr lang="en-US" altLang="zh-CN" dirty="0" err="1" smtClean="0"/>
              <a:t>allkeys</a:t>
            </a:r>
            <a:r>
              <a:rPr lang="en-US" altLang="zh-CN" dirty="0" smtClean="0"/>
              <a:t>-random:</a:t>
            </a:r>
            <a:r>
              <a:rPr lang="zh-CN" altLang="en-US" dirty="0" smtClean="0"/>
              <a:t>在所有键中随机淘汰。</a:t>
            </a:r>
            <a:endParaRPr lang="en-US" altLang="zh-CN" dirty="0" smtClean="0"/>
          </a:p>
          <a:p>
            <a:r>
              <a:rPr lang="en-US" altLang="zh-CN" dirty="0" smtClean="0"/>
              <a:t>violate-random:</a:t>
            </a:r>
            <a:r>
              <a:rPr lang="zh-CN" altLang="en-US" dirty="0" smtClean="0"/>
              <a:t>在过期的键中随机淘汰。</a:t>
            </a:r>
            <a:endParaRPr lang="en-US" altLang="zh-CN" dirty="0" smtClean="0"/>
          </a:p>
          <a:p>
            <a:r>
              <a:rPr lang="zh-CN" altLang="en-US" dirty="0" smtClean="0"/>
              <a:t>一般使用前三种。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7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的持久化机制及其原理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RDB</a:t>
            </a:r>
          </a:p>
          <a:p>
            <a:pPr marL="0" indent="0">
              <a:buNone/>
            </a:pPr>
            <a:r>
              <a:rPr lang="zh-CN" altLang="en-US" sz="2200" dirty="0" smtClean="0"/>
              <a:t>机制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每隔一段将内存中的所有数据都写入到单独的文件。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缺点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每隔一段时间才持久化，期间崩溃会导致数据丢失。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优点</a:t>
            </a:r>
            <a:r>
              <a:rPr lang="en-US" altLang="zh-CN" sz="2200" dirty="0" smtClean="0"/>
              <a:t>:RDB</a:t>
            </a:r>
            <a:r>
              <a:rPr lang="zh-CN" altLang="en-US" sz="2200" dirty="0" smtClean="0"/>
              <a:t>文件比较小，恢复快。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详细实现</a:t>
            </a:r>
            <a:r>
              <a:rPr lang="en-US" altLang="zh-CN" sz="2200" dirty="0" smtClean="0"/>
              <a:t>:</a:t>
            </a:r>
          </a:p>
          <a:p>
            <a:pPr marL="0" indent="0">
              <a:buNone/>
            </a:pPr>
            <a:r>
              <a:rPr lang="en-US" altLang="zh-CN" sz="2200" dirty="0" smtClean="0"/>
              <a:t>1.RDB</a:t>
            </a:r>
            <a:r>
              <a:rPr lang="zh-CN" altLang="en-US" sz="2200" dirty="0" smtClean="0"/>
              <a:t>通过配置文件中的配置来指定多久写入数据，如下配置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save 900 1</a:t>
            </a:r>
          </a:p>
          <a:p>
            <a:pPr marL="0" indent="0">
              <a:buNone/>
            </a:pPr>
            <a:r>
              <a:rPr lang="en-US" altLang="zh-CN" sz="2200" dirty="0" smtClean="0"/>
              <a:t>save 300 10</a:t>
            </a:r>
          </a:p>
          <a:p>
            <a:pPr marL="0" indent="0">
              <a:buNone/>
            </a:pPr>
            <a:r>
              <a:rPr lang="en-US" altLang="zh-CN" sz="2200" dirty="0" smtClean="0"/>
              <a:t>save 100 1000</a:t>
            </a:r>
          </a:p>
          <a:p>
            <a:pPr marL="0" indent="0">
              <a:buNone/>
            </a:pPr>
            <a:r>
              <a:rPr lang="zh-CN" altLang="en-US" sz="2200" dirty="0"/>
              <a:t>指的</a:t>
            </a:r>
            <a:r>
              <a:rPr lang="zh-CN" altLang="en-US" sz="2200" dirty="0" smtClean="0"/>
              <a:t>是，如果</a:t>
            </a:r>
            <a:r>
              <a:rPr lang="en-US" altLang="zh-CN" sz="2200" dirty="0" smtClean="0"/>
              <a:t>900s</a:t>
            </a:r>
            <a:r>
              <a:rPr lang="zh-CN" altLang="en-US" sz="2200" dirty="0" smtClean="0"/>
              <a:t>内发生一次</a:t>
            </a:r>
            <a:r>
              <a:rPr lang="en-US" altLang="zh-CN" sz="2200" dirty="0" err="1" smtClean="0"/>
              <a:t>redis</a:t>
            </a:r>
            <a:r>
              <a:rPr lang="zh-CN" altLang="en-US" sz="2200" dirty="0" smtClean="0"/>
              <a:t>写，或者</a:t>
            </a:r>
            <a:r>
              <a:rPr lang="en-US" altLang="zh-CN" sz="2200" dirty="0" smtClean="0"/>
              <a:t>300s</a:t>
            </a:r>
            <a:r>
              <a:rPr lang="zh-CN" altLang="en-US" sz="2200" dirty="0" smtClean="0"/>
              <a:t>内发生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次写，或者</a:t>
            </a:r>
            <a:r>
              <a:rPr lang="en-US" altLang="zh-CN" sz="2200" dirty="0" smtClean="0"/>
              <a:t>100s</a:t>
            </a:r>
            <a:r>
              <a:rPr lang="zh-CN" altLang="en-US" sz="2200" dirty="0" smtClean="0"/>
              <a:t>内发生</a:t>
            </a:r>
            <a:r>
              <a:rPr lang="en-US" altLang="zh-CN" sz="2200" dirty="0" smtClean="0"/>
              <a:t>1000</a:t>
            </a:r>
            <a:r>
              <a:rPr lang="zh-CN" altLang="en-US" sz="2200" dirty="0" smtClean="0"/>
              <a:t>次写，就会执行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，将内存快照写入到文件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2.SAVE</a:t>
            </a:r>
            <a:r>
              <a:rPr lang="zh-CN" altLang="en-US" sz="2200" dirty="0" smtClean="0"/>
              <a:t>命令与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的区别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可以通过手动执行</a:t>
            </a:r>
            <a:r>
              <a:rPr lang="en-US" altLang="zh-CN" sz="2200" dirty="0" smtClean="0"/>
              <a:t>SAVE</a:t>
            </a:r>
            <a:r>
              <a:rPr lang="zh-CN" altLang="en-US" sz="2200" dirty="0" smtClean="0"/>
              <a:t>或者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命令来生成</a:t>
            </a:r>
            <a:r>
              <a:rPr lang="en-US" altLang="zh-CN" sz="2200" dirty="0" err="1" smtClean="0"/>
              <a:t>rdb</a:t>
            </a:r>
            <a:r>
              <a:rPr lang="zh-CN" altLang="en-US" sz="2200" dirty="0" smtClean="0"/>
              <a:t>文件。</a:t>
            </a:r>
            <a:r>
              <a:rPr lang="en-US" altLang="zh-CN" sz="2200" dirty="0" smtClean="0"/>
              <a:t>SAVE</a:t>
            </a:r>
            <a:r>
              <a:rPr lang="zh-CN" altLang="en-US" sz="2200" dirty="0" smtClean="0"/>
              <a:t>会阻塞主进程，</a:t>
            </a:r>
            <a:r>
              <a:rPr lang="en-US" altLang="zh-CN" sz="2200" dirty="0" smtClean="0"/>
              <a:t>BGSAVE</a:t>
            </a:r>
            <a:r>
              <a:rPr lang="zh-CN" altLang="en-US" sz="2200" dirty="0" smtClean="0"/>
              <a:t>会派生一个子进程来执行保存工作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48093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的持久化机制及其原理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AOF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机制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将所有的写命令按照一定的协议追加写入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文件。缺点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文件大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恢复慢。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数据没那么容易丢失。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详细实现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配置有三种</a:t>
            </a:r>
            <a:r>
              <a:rPr lang="en-US" altLang="zh-CN" dirty="0" err="1" smtClean="0"/>
              <a:t>always,eversec,no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always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每次发生写操作都会追加到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 smtClean="0"/>
              <a:t>everysec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每隔一秒将写命令追加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no:</a:t>
            </a:r>
            <a:r>
              <a:rPr lang="zh-CN" altLang="en-US" dirty="0" smtClean="0"/>
              <a:t>由操作系统决定何时将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缓冲区中的写命令数据追加到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一般都会两者同时开启，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崩溃时默认选择从</a:t>
            </a:r>
            <a:r>
              <a:rPr lang="en-US" altLang="zh-CN" dirty="0" err="1" smtClean="0"/>
              <a:t>aof</a:t>
            </a:r>
            <a:r>
              <a:rPr lang="zh-CN" altLang="en-US" dirty="0" smtClean="0"/>
              <a:t>文件恢复。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1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如何实现异步队列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使用队列来保存数据。一对一模式，生产者</a:t>
            </a:r>
            <a:r>
              <a:rPr lang="en-US" altLang="zh-CN" dirty="0" smtClean="0"/>
              <a:t>RPUSH,</a:t>
            </a:r>
            <a:r>
              <a:rPr lang="zh-CN" altLang="en-US" dirty="0" smtClean="0"/>
              <a:t>消费者</a:t>
            </a:r>
            <a:r>
              <a:rPr lang="en-US" altLang="zh-CN" dirty="0" smtClean="0"/>
              <a:t>LPOP,</a:t>
            </a:r>
            <a:r>
              <a:rPr lang="zh-CN" altLang="en-US" dirty="0" smtClean="0"/>
              <a:t>没有消息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。或者</a:t>
            </a:r>
            <a:r>
              <a:rPr lang="en-US" altLang="zh-CN" dirty="0" smtClean="0"/>
              <a:t>BLPOP</a:t>
            </a:r>
            <a:r>
              <a:rPr lang="zh-CN" altLang="en-US" dirty="0" smtClean="0"/>
              <a:t>阻塞读。一对多模式，在一对多的基础上，加上</a:t>
            </a:r>
            <a:r>
              <a:rPr lang="en-US" altLang="zh-CN" dirty="0" smtClean="0"/>
              <a:t>pub/sub</a:t>
            </a:r>
            <a:r>
              <a:rPr lang="zh-CN" altLang="en-US" dirty="0" smtClean="0"/>
              <a:t>机制。</a:t>
            </a:r>
            <a:endParaRPr lang="en-US" altLang="zh-CN" dirty="0" smtClean="0"/>
          </a:p>
          <a:p>
            <a:r>
              <a:rPr lang="zh-CN" altLang="en-US" dirty="0" smtClean="0"/>
              <a:t>该机制的缺点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数据不落地，消费者不在线期间会丢失数据。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如何实现延迟异步队列？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zset</a:t>
            </a:r>
            <a:r>
              <a:rPr lang="zh-CN" altLang="en-US" dirty="0" smtClean="0"/>
              <a:t>，时间戳作为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，数据作为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。生产者使用</a:t>
            </a:r>
            <a:r>
              <a:rPr lang="en-US" altLang="zh-CN" dirty="0" err="1" smtClean="0"/>
              <a:t>zadd</a:t>
            </a:r>
            <a:r>
              <a:rPr lang="zh-CN" altLang="en-US" dirty="0" smtClean="0"/>
              <a:t>来添加数据，消费者使用</a:t>
            </a:r>
            <a:r>
              <a:rPr lang="en-US" altLang="zh-CN" dirty="0" err="1" smtClean="0"/>
              <a:t>zrangebyscore</a:t>
            </a:r>
            <a:r>
              <a:rPr lang="zh-CN" altLang="en-US" dirty="0" smtClean="0"/>
              <a:t>来消费消息。轮询即可。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797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缓存穿透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缓存雪崩如何避免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缓存穿透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大量的请求不一定存在的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，导致每次都要去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去查询，压垮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  <a:r>
              <a:rPr lang="en-US" altLang="zh-CN" dirty="0" smtClean="0"/>
              <a:t>:1.</a:t>
            </a:r>
            <a:r>
              <a:rPr lang="zh-CN" altLang="en-US" dirty="0" smtClean="0"/>
              <a:t>设置一个布隆过滤器，过滤掉不存在的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请求，不去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查询。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对每个查不到的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，设置一个过期的空值然后返回。然后异步去从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中更新该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缓存雪崩</a:t>
            </a:r>
            <a:endParaRPr lang="en-US" altLang="zh-CN" dirty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中的大量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同时大量失效，导致请求穿透到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,</a:t>
            </a:r>
            <a:r>
              <a:rPr lang="zh-CN" altLang="en-US" dirty="0" smtClean="0"/>
              <a:t>压垮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  <a:r>
              <a:rPr lang="en-US" altLang="zh-CN" dirty="0" smtClean="0"/>
              <a:t>:1.</a:t>
            </a:r>
            <a:r>
              <a:rPr lang="zh-CN" altLang="en-US" dirty="0" smtClean="0"/>
              <a:t>代码排查，对这些同时失效的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的失效时间随机加一个随机值。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采用二级缓存。一级缓存放正常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，二级放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更长并加随机时间的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。穿透后到二级缓存来读即可。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13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分布式锁的四个要素</a:t>
            </a:r>
            <a:r>
              <a:rPr lang="en-US" altLang="zh-CN" dirty="0" smtClean="0"/>
              <a:t>:1.</a:t>
            </a:r>
            <a:r>
              <a:rPr lang="zh-CN" altLang="en-US" dirty="0" smtClean="0"/>
              <a:t>互斥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有生存期</a:t>
            </a:r>
            <a:r>
              <a:rPr lang="en-US" altLang="zh-CN" dirty="0" smtClean="0"/>
              <a:t>,</a:t>
            </a:r>
            <a:r>
              <a:rPr lang="zh-CN" altLang="en-US" dirty="0" smtClean="0"/>
              <a:t>避免死锁</a:t>
            </a:r>
            <a:r>
              <a:rPr lang="en-US" altLang="zh-CN" dirty="0" smtClean="0"/>
              <a:t>; 3.</a:t>
            </a:r>
            <a:r>
              <a:rPr lang="zh-CN" altLang="en-US" dirty="0" smtClean="0"/>
              <a:t>谁上锁谁解锁</a:t>
            </a:r>
            <a:r>
              <a:rPr lang="en-US" altLang="zh-CN" dirty="0" smtClean="0"/>
              <a:t>;4.</a:t>
            </a:r>
            <a:r>
              <a:rPr lang="zh-CN" altLang="en-US" dirty="0" smtClean="0"/>
              <a:t>锁机构要可靠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zh-CN" altLang="en-US" dirty="0" smtClean="0"/>
              <a:t>加锁。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客户端执行</a:t>
            </a:r>
            <a:r>
              <a:rPr lang="en-US" altLang="zh-CN" dirty="0" smtClean="0"/>
              <a:t>SET KEY_XXX VALUE_XXX PX ns NX</a:t>
            </a:r>
            <a:r>
              <a:rPr lang="zh-CN" altLang="en-US" dirty="0" smtClean="0"/>
              <a:t>。如果成功则加索成功，失败则轮询尝试执行该指令上锁。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KEY_XXX</a:t>
            </a:r>
            <a:r>
              <a:rPr lang="zh-CN" altLang="en-US" dirty="0" smtClean="0"/>
              <a:t>即为锁名，所有的客户端都同一把锁使用相同的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名，保证互斥性。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VALUE_XXX</a:t>
            </a:r>
            <a:r>
              <a:rPr lang="zh-CN" altLang="en-US" dirty="0" smtClean="0"/>
              <a:t>一定要带上客户端的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，满足谁上锁谁解锁的要求。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PX</a:t>
            </a:r>
            <a:r>
              <a:rPr lang="zh-CN" altLang="en-US" dirty="0" smtClean="0"/>
              <a:t>设置过期时间，避免死锁。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不要用</a:t>
            </a:r>
            <a:r>
              <a:rPr lang="en-US" altLang="zh-CN" dirty="0" smtClean="0"/>
              <a:t>SETNX</a:t>
            </a:r>
            <a:r>
              <a:rPr lang="zh-CN" altLang="en-US" dirty="0" smtClean="0"/>
              <a:t>来上锁，因为</a:t>
            </a:r>
            <a:r>
              <a:rPr lang="en-US" altLang="zh-CN" dirty="0" err="1" smtClean="0"/>
              <a:t>setnx</a:t>
            </a:r>
            <a:r>
              <a:rPr lang="zh-CN" altLang="en-US" dirty="0" smtClean="0"/>
              <a:t>上锁后为了设置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，还会调用</a:t>
            </a:r>
            <a:r>
              <a:rPr lang="en-US" altLang="zh-CN" dirty="0" smtClean="0"/>
              <a:t>expire</a:t>
            </a:r>
            <a:r>
              <a:rPr lang="zh-CN" altLang="en-US" dirty="0" smtClean="0"/>
              <a:t>指令。如果这两条指令之间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挂了，就会出现问题。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解锁。释放锁时，把锁删掉即可。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分布式锁的缺点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不论是集群架构还是主从架构下的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集群，如果某个客户端在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上设置完锁，然后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的数据没来得及复制到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时崩溃了，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成为新主，会导致多个客户端同时上锁的情况。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当然，先上锁的客户端会在释放锁时检测到，并回滚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这是由于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本身作为锁的持有机构的可靠性不足引起的。</a:t>
            </a:r>
            <a:endParaRPr lang="en-US" altLang="zh-CN" dirty="0" smtClean="0"/>
          </a:p>
          <a:p>
            <a:r>
              <a:rPr lang="zh-CN" altLang="en-US" dirty="0" smtClean="0"/>
              <a:t>建议能用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尽量用</a:t>
            </a:r>
            <a:r>
              <a:rPr lang="en-US" altLang="zh-CN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16846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1623</Words>
  <Application>Microsoft Office PowerPoint</Application>
  <PresentationFormat>宽屏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redis的优缺点</vt:lpstr>
      <vt:lpstr>redis为什么性能这么快</vt:lpstr>
      <vt:lpstr>redis与memcached有什么区别</vt:lpstr>
      <vt:lpstr>redis键的淘汰策略</vt:lpstr>
      <vt:lpstr>redis的持久化机制及其原理</vt:lpstr>
      <vt:lpstr>redis的持久化机制及其原理</vt:lpstr>
      <vt:lpstr>redis如何实现异步队列</vt:lpstr>
      <vt:lpstr>缓存穿透/缓存雪崩如何避免</vt:lpstr>
      <vt:lpstr>如何用redis实现分布式锁</vt:lpstr>
      <vt:lpstr>REDIS事务的机制</vt:lpstr>
      <vt:lpstr>redis集群之主从模式</vt:lpstr>
      <vt:lpstr>redis集群之主从模式—架构选择</vt:lpstr>
      <vt:lpstr>redis集群之主从模式—架构选择</vt:lpstr>
      <vt:lpstr>redis集群之主从模式—复制原理</vt:lpstr>
      <vt:lpstr>redis集群之官方redis cluster模式</vt:lpstr>
      <vt:lpstr>其它问题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潘东经</dc:creator>
  <cp:lastModifiedBy>潘东经</cp:lastModifiedBy>
  <cp:revision>36</cp:revision>
  <dcterms:created xsi:type="dcterms:W3CDTF">2020-06-16T12:05:44Z</dcterms:created>
  <dcterms:modified xsi:type="dcterms:W3CDTF">2020-06-17T08:47:11Z</dcterms:modified>
</cp:coreProperties>
</file>