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3" r:id="rId4"/>
    <p:sldId id="264" r:id="rId5"/>
    <p:sldId id="266" r:id="rId6"/>
    <p:sldId id="267" r:id="rId7"/>
    <p:sldId id="257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220F-2D9E-4E14-BA4E-DDBE9E5C5ECB}" type="datetimeFigureOut">
              <a:rPr lang="zh-CN" altLang="en-US" smtClean="0"/>
              <a:t>2018-11-9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62F8-6735-44A0-98B9-3DCCDF016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10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220F-2D9E-4E14-BA4E-DDBE9E5C5ECB}" type="datetimeFigureOut">
              <a:rPr lang="zh-CN" altLang="en-US" smtClean="0"/>
              <a:t>2018-11-9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62F8-6735-44A0-98B9-3DCCDF016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76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220F-2D9E-4E14-BA4E-DDBE9E5C5ECB}" type="datetimeFigureOut">
              <a:rPr lang="zh-CN" altLang="en-US" smtClean="0"/>
              <a:t>2018-11-9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62F8-6735-44A0-98B9-3DCCDF016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220F-2D9E-4E14-BA4E-DDBE9E5C5ECB}" type="datetimeFigureOut">
              <a:rPr lang="zh-CN" altLang="en-US" smtClean="0"/>
              <a:t>2018-11-9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62F8-6735-44A0-98B9-3DCCDF016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39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220F-2D9E-4E14-BA4E-DDBE9E5C5ECB}" type="datetimeFigureOut">
              <a:rPr lang="zh-CN" altLang="en-US" smtClean="0"/>
              <a:t>2018-11-9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62F8-6735-44A0-98B9-3DCCDF016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88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220F-2D9E-4E14-BA4E-DDBE9E5C5ECB}" type="datetimeFigureOut">
              <a:rPr lang="zh-CN" altLang="en-US" smtClean="0"/>
              <a:t>2018-11-9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62F8-6735-44A0-98B9-3DCCDF016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07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220F-2D9E-4E14-BA4E-DDBE9E5C5ECB}" type="datetimeFigureOut">
              <a:rPr lang="zh-CN" altLang="en-US" smtClean="0"/>
              <a:t>2018-11-9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62F8-6735-44A0-98B9-3DCCDF016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67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220F-2D9E-4E14-BA4E-DDBE9E5C5ECB}" type="datetimeFigureOut">
              <a:rPr lang="zh-CN" altLang="en-US" smtClean="0"/>
              <a:t>2018-11-9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62F8-6735-44A0-98B9-3DCCDF016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60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220F-2D9E-4E14-BA4E-DDBE9E5C5ECB}" type="datetimeFigureOut">
              <a:rPr lang="zh-CN" altLang="en-US" smtClean="0"/>
              <a:t>2018-11-9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62F8-6735-44A0-98B9-3DCCDF016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69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220F-2D9E-4E14-BA4E-DDBE9E5C5ECB}" type="datetimeFigureOut">
              <a:rPr lang="zh-CN" altLang="en-US" smtClean="0"/>
              <a:t>2018-11-9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62F8-6735-44A0-98B9-3DCCDF016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84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220F-2D9E-4E14-BA4E-DDBE9E5C5ECB}" type="datetimeFigureOut">
              <a:rPr lang="zh-CN" altLang="en-US" smtClean="0"/>
              <a:t>2018-11-9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62F8-6735-44A0-98B9-3DCCDF016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82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4220F-2D9E-4E14-BA4E-DDBE9E5C5ECB}" type="datetimeFigureOut">
              <a:rPr lang="zh-CN" altLang="en-US" smtClean="0"/>
              <a:t>2018-11-9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662F8-6735-44A0-98B9-3DCCDF016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16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数字摘要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定义：将任意长度的消息经过某种算法哈希后得到固定长度的消息</a:t>
            </a:r>
            <a:endParaRPr lang="en-US" altLang="zh-CN" dirty="0" smtClean="0"/>
          </a:p>
          <a:p>
            <a:r>
              <a:rPr lang="zh-CN" altLang="en-US" dirty="0" smtClean="0"/>
              <a:t>数字摘要又叫数字指纹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627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C/S</a:t>
            </a:r>
            <a:r>
              <a:rPr lang="zh-CN" altLang="en-US" dirty="0" smtClean="0"/>
              <a:t>架构下的应用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服务器产生一对公钥</a:t>
            </a:r>
            <a:r>
              <a:rPr lang="en-US" altLang="zh-CN" dirty="0" smtClean="0"/>
              <a:t>PRI</a:t>
            </a:r>
            <a:r>
              <a:rPr lang="zh-CN" altLang="en-US" dirty="0" smtClean="0"/>
              <a:t>和私钥</a:t>
            </a:r>
            <a:r>
              <a:rPr lang="en-US" altLang="zh-CN" dirty="0" smtClean="0"/>
              <a:t>PUB</a:t>
            </a:r>
            <a:r>
              <a:rPr lang="zh-CN" altLang="en-US" dirty="0" smtClean="0"/>
              <a:t>。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客户端向服务器申请公钥</a:t>
            </a:r>
            <a:r>
              <a:rPr lang="en-US" altLang="zh-CN" dirty="0" smtClean="0"/>
              <a:t>PUB</a:t>
            </a:r>
            <a:r>
              <a:rPr lang="zh-CN" altLang="en-US" dirty="0" smtClean="0"/>
              <a:t>。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客户端根据</a:t>
            </a:r>
            <a:r>
              <a:rPr lang="en-US" altLang="zh-CN" dirty="0" smtClean="0"/>
              <a:t>DES</a:t>
            </a:r>
            <a:r>
              <a:rPr lang="zh-CN" altLang="en-US" dirty="0" smtClean="0"/>
              <a:t>产生一个私钥</a:t>
            </a:r>
            <a:r>
              <a:rPr lang="en-US" altLang="zh-CN" dirty="0" smtClean="0"/>
              <a:t>X</a:t>
            </a:r>
            <a:r>
              <a:rPr lang="zh-CN" altLang="en-US" dirty="0" smtClean="0"/>
              <a:t>。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客户端用公钥</a:t>
            </a:r>
            <a:r>
              <a:rPr lang="en-US" altLang="zh-CN" dirty="0" smtClean="0"/>
              <a:t>PUB</a:t>
            </a:r>
            <a:r>
              <a:rPr lang="zh-CN" altLang="en-US" dirty="0" smtClean="0"/>
              <a:t>将</a:t>
            </a:r>
            <a:r>
              <a:rPr lang="en-US" altLang="zh-CN" dirty="0" smtClean="0"/>
              <a:t>X</a:t>
            </a:r>
            <a:r>
              <a:rPr lang="zh-CN" altLang="en-US" dirty="0" smtClean="0"/>
              <a:t>加密传递给服务器。</a:t>
            </a:r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服务器将</a:t>
            </a:r>
            <a:r>
              <a:rPr lang="en-US" altLang="zh-CN" dirty="0" smtClean="0"/>
              <a:t>X</a:t>
            </a:r>
            <a:r>
              <a:rPr lang="zh-CN" altLang="en-US" dirty="0" smtClean="0"/>
              <a:t>保存起来。</a:t>
            </a:r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之后服务器和客户端都用</a:t>
            </a:r>
            <a:r>
              <a:rPr lang="en-US" altLang="zh-CN" dirty="0" smtClean="0"/>
              <a:t>X</a:t>
            </a:r>
            <a:r>
              <a:rPr lang="zh-CN" altLang="en-US" dirty="0" smtClean="0"/>
              <a:t>加密数据后传递消息。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772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分布式系统下的应用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518" y="1855960"/>
            <a:ext cx="6638558" cy="437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0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单向性</a:t>
            </a:r>
            <a:r>
              <a:rPr lang="zh-CN" altLang="en-US" dirty="0" smtClean="0"/>
              <a:t>。不同消息哈希后总能得到不同的数字摘要，而相同的消息哈希后总能得到一样的摘要。理论上哈希后不可能碰撞，但实际上取决于哈希算法。所以摘要的好坏取决于哈希算法。哈希算法在数字摘要中非常关键。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不可逆。</a:t>
            </a:r>
            <a:r>
              <a:rPr lang="zh-CN" altLang="en-US" dirty="0" smtClean="0"/>
              <a:t>不能从摘要逆向得出原文。</a:t>
            </a:r>
            <a:endParaRPr lang="en-US" altLang="zh-CN" dirty="0" smtClean="0"/>
          </a:p>
          <a:p>
            <a:r>
              <a:rPr lang="zh-CN" altLang="en-US" dirty="0"/>
              <a:t>哈</a:t>
            </a:r>
            <a:r>
              <a:rPr lang="zh-CN" altLang="en-US" dirty="0" smtClean="0"/>
              <a:t>希得到的摘要长度固定。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637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常见各种数字</a:t>
            </a:r>
            <a:r>
              <a:rPr lang="zh-CN" altLang="en-US" dirty="0" smtClean="0"/>
              <a:t>摘要哈希算法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CRC32</a:t>
            </a:r>
            <a:r>
              <a:rPr lang="zh-CN" altLang="en-US" dirty="0" smtClean="0"/>
              <a:t>：容易产生碰撞，在数据传输纠错领域应用较多</a:t>
            </a:r>
            <a:endParaRPr lang="en-US" altLang="zh-CN" dirty="0" smtClean="0"/>
          </a:p>
          <a:p>
            <a:r>
              <a:rPr lang="en-US" altLang="zh-CN" dirty="0" smtClean="0"/>
              <a:t>MD5</a:t>
            </a:r>
            <a:r>
              <a:rPr lang="en-US" altLang="zh-CN" dirty="0" smtClean="0"/>
              <a:t>:</a:t>
            </a:r>
            <a:r>
              <a:rPr lang="zh-CN" altLang="en-US" dirty="0" smtClean="0"/>
              <a:t>互联网传输文件验证常用</a:t>
            </a:r>
            <a:endParaRPr lang="en-US" altLang="zh-CN" dirty="0" smtClean="0"/>
          </a:p>
          <a:p>
            <a:r>
              <a:rPr lang="en-US" altLang="zh-CN" dirty="0" smtClean="0"/>
              <a:t>SHA1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SHA256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SHA384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SHA512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258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各种哈希算法生成的摘要长度比较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373614"/>
              </p:ext>
            </p:extLst>
          </p:nvPr>
        </p:nvGraphicFramePr>
        <p:xfrm>
          <a:off x="838200" y="1910281"/>
          <a:ext cx="70104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</a:tblGrid>
              <a:tr h="28618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算法名称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生成摘要长度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单位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zh-CN" altLang="en-US" dirty="0" smtClean="0"/>
                        <a:t>字节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CRC32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MD5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SHA1/SHA256/SHA384/SHA512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20/32/48/64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66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各种哈希</a:t>
            </a:r>
            <a:r>
              <a:rPr lang="zh-CN" altLang="en-US" dirty="0" smtClean="0"/>
              <a:t>算法的效率比较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CRC32&lt;MD5&lt;SHA1&lt;SHA256&lt;SHA384&lt;</a:t>
            </a:r>
            <a:r>
              <a:rPr lang="en-US" altLang="zh-CN" dirty="0"/>
              <a:t> SHA512</a:t>
            </a:r>
            <a:endParaRPr lang="en-US" altLang="zh-CN" dirty="0" smtClean="0"/>
          </a:p>
          <a:p>
            <a:r>
              <a:rPr lang="en-US" altLang="zh-CN" dirty="0"/>
              <a:t>SHA1</a:t>
            </a:r>
            <a:r>
              <a:rPr lang="zh-CN" altLang="en-US" dirty="0"/>
              <a:t>、</a:t>
            </a:r>
            <a:r>
              <a:rPr lang="en-US" altLang="zh-CN" dirty="0"/>
              <a:t>SHA256</a:t>
            </a:r>
            <a:r>
              <a:rPr lang="zh-CN" altLang="en-US" dirty="0"/>
              <a:t>、</a:t>
            </a:r>
            <a:r>
              <a:rPr lang="en-US" altLang="zh-CN" dirty="0"/>
              <a:t>SHA384</a:t>
            </a:r>
            <a:r>
              <a:rPr lang="zh-CN" altLang="en-US" dirty="0"/>
              <a:t>、</a:t>
            </a:r>
            <a:r>
              <a:rPr lang="en-US" altLang="zh-CN" dirty="0" smtClean="0"/>
              <a:t>SHA512</a:t>
            </a:r>
            <a:r>
              <a:rPr lang="zh-CN" altLang="en-US" dirty="0" smtClean="0"/>
              <a:t>作为同一族算法，生成的摘要长度越长就越安全，但是运算速度就越慢。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262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如何选择摘要哈希算法？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从生成摘要长度和算法效率两个角度考虑</a:t>
            </a:r>
            <a:endParaRPr lang="en-US" altLang="zh-CN" dirty="0" smtClean="0"/>
          </a:p>
          <a:p>
            <a:r>
              <a:rPr lang="zh-CN" altLang="en-US" dirty="0" smtClean="0"/>
              <a:t>一般互联网文件传输校验至少使用</a:t>
            </a:r>
            <a:r>
              <a:rPr lang="en-US" altLang="zh-CN" dirty="0" smtClean="0"/>
              <a:t>MD5</a:t>
            </a:r>
            <a:r>
              <a:rPr lang="zh-CN" altLang="en-US" dirty="0" smtClean="0"/>
              <a:t>或者以上级别的算法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387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定义：加密和解密都用同一把钥匙。这把钥匙叫私钥。</a:t>
            </a:r>
          </a:p>
          <a:p>
            <a:r>
              <a:rPr lang="zh-CN" altLang="en-US" dirty="0" smtClean="0"/>
              <a:t>常见算法：</a:t>
            </a:r>
            <a:r>
              <a:rPr lang="en-US" altLang="zh-CN" dirty="0" smtClean="0"/>
              <a:t>DES,AES,3DES</a:t>
            </a:r>
          </a:p>
          <a:p>
            <a:r>
              <a:rPr lang="zh-CN" altLang="en-US" dirty="0" smtClean="0"/>
              <a:t>优点：计算量小，加解密速度快。</a:t>
            </a:r>
          </a:p>
          <a:p>
            <a:r>
              <a:rPr lang="zh-CN" altLang="en-US" dirty="0" smtClean="0"/>
              <a:t>缺点：密匙的管理和分发比较困难。</a:t>
            </a:r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密钥如何安全从产生方传递到接收方很困难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如果一个人同多个人打交道，每个人都有自己的密钥，那么需要保存数量巨大的密钥，这会增加管理难度。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6679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非对称加密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：加密钥匙和解密钥匙分开。一把钥匙公布给大众，叫公钥。一把钥匙自己保存，叫私钥。公钥加密的信息，只有私钥可以解密，这个用法叫信息加密。私钥加密的信息，只有公钥可以解密，这个用法叫数字签名，可用于验证对方身份。</a:t>
            </a:r>
          </a:p>
          <a:p>
            <a:r>
              <a:rPr lang="zh-CN" altLang="en-US" dirty="0" smtClean="0"/>
              <a:t>常见算法：</a:t>
            </a:r>
            <a:r>
              <a:rPr lang="en-US" altLang="zh-CN" dirty="0" smtClean="0"/>
              <a:t>RSA, ECC</a:t>
            </a:r>
          </a:p>
          <a:p>
            <a:r>
              <a:rPr lang="zh-CN" altLang="en-US" dirty="0" smtClean="0"/>
              <a:t>优点：钥匙管理分发简单</a:t>
            </a:r>
          </a:p>
          <a:p>
            <a:r>
              <a:rPr lang="zh-CN" altLang="en-US" dirty="0" smtClean="0"/>
              <a:t>缺点：速度慢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130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实际应用时经常混合使用两种方法，以克服这两种加密方式的缺点。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15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515</Words>
  <Application>Microsoft Office PowerPoint</Application>
  <PresentationFormat>宽屏</PresentationFormat>
  <Paragraphs>48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数字摘要</vt:lpstr>
      <vt:lpstr>特点</vt:lpstr>
      <vt:lpstr>常见各种数字摘要哈希算法</vt:lpstr>
      <vt:lpstr>各种哈希算法生成的摘要长度比较</vt:lpstr>
      <vt:lpstr>各种哈希算法的效率比较</vt:lpstr>
      <vt:lpstr>如何选择摘要哈希算法？</vt:lpstr>
      <vt:lpstr>对称加密</vt:lpstr>
      <vt:lpstr>非对称加密</vt:lpstr>
      <vt:lpstr>应用</vt:lpstr>
      <vt:lpstr>C/S架构下的应用</vt:lpstr>
      <vt:lpstr>分布式系统下的应用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对称加密</dc:title>
  <dc:creator>潘东经</dc:creator>
  <cp:lastModifiedBy>潘东经</cp:lastModifiedBy>
  <cp:revision>14</cp:revision>
  <dcterms:created xsi:type="dcterms:W3CDTF">2018-10-26T01:08:04Z</dcterms:created>
  <dcterms:modified xsi:type="dcterms:W3CDTF">2018-11-09T10:21:58Z</dcterms:modified>
</cp:coreProperties>
</file>