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7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9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0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0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6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6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B747-71A0-4FD9-A702-B781905F6E58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Phone_number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在内部用作用户唯一标识符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密码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密码登录时使用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对称密钥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用来传递数据时使用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]OS Type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]OS Version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Harware</a:t>
            </a:r>
            <a:r>
              <a:rPr lang="en-US" altLang="zh-CN" dirty="0" smtClean="0"/>
              <a:t>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5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用户中心的常见功能：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用户注册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endParaRPr lang="en-US" altLang="zh-CN" dirty="0"/>
          </a:p>
          <a:p>
            <a:r>
              <a:rPr lang="zh-CN" altLang="en-US" dirty="0"/>
              <a:t>密码登录</a:t>
            </a:r>
            <a:r>
              <a:rPr lang="en-US" altLang="zh-CN" dirty="0"/>
              <a:t>/</a:t>
            </a:r>
            <a:r>
              <a:rPr lang="zh-CN" altLang="en-US" dirty="0"/>
              <a:t>验证码登录</a:t>
            </a:r>
            <a:r>
              <a:rPr lang="en-US" altLang="zh-CN" dirty="0"/>
              <a:t>/</a:t>
            </a:r>
            <a:r>
              <a:rPr lang="zh-CN" altLang="en-US" dirty="0"/>
              <a:t>自动登录</a:t>
            </a:r>
            <a:r>
              <a:rPr lang="en-US" altLang="zh-CN" dirty="0"/>
              <a:t>(token</a:t>
            </a:r>
            <a:r>
              <a:rPr lang="zh-CN" altLang="en-US" dirty="0"/>
              <a:t>登录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修改用户资料</a:t>
            </a:r>
            <a:r>
              <a:rPr lang="en-US" altLang="zh-CN" dirty="0"/>
              <a:t>/</a:t>
            </a:r>
            <a:r>
              <a:rPr lang="zh-CN" altLang="en-US" dirty="0"/>
              <a:t>获取用户资料</a:t>
            </a:r>
            <a:endParaRPr lang="en-US" altLang="zh-CN" dirty="0"/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重置用户密码</a:t>
            </a:r>
            <a:endParaRPr lang="en-US" altLang="zh-CN" dirty="0" smtClean="0"/>
          </a:p>
          <a:p>
            <a:r>
              <a:rPr lang="zh-CN" altLang="en-US" dirty="0" smtClean="0"/>
              <a:t>支持多终端同时在线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支持踢用户下线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多终端登录相互提醒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5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常见登录方式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密码登录</a:t>
            </a:r>
            <a:endParaRPr lang="en-US" altLang="zh-CN" dirty="0" smtClean="0"/>
          </a:p>
          <a:p>
            <a:r>
              <a:rPr lang="zh-CN" altLang="en-US" dirty="0"/>
              <a:t>验证</a:t>
            </a:r>
            <a:r>
              <a:rPr lang="zh-CN" altLang="en-US" dirty="0" smtClean="0"/>
              <a:t>码登录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oken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57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密码登录：流程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816" y="1627173"/>
            <a:ext cx="7052649" cy="40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8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密码登录：原理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用户先调用</a:t>
            </a:r>
            <a:r>
              <a:rPr lang="en-US" altLang="zh-CN" dirty="0" smtClean="0"/>
              <a:t>{“method”:“</a:t>
            </a:r>
            <a:r>
              <a:rPr lang="en-US" altLang="zh-CN" dirty="0" err="1" smtClean="0"/>
              <a:t>um_set_passwd</a:t>
            </a:r>
            <a:r>
              <a:rPr lang="en-US" altLang="zh-CN" dirty="0" smtClean="0"/>
              <a:t>”,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”:“xxx”}</a:t>
            </a:r>
            <a:r>
              <a:rPr lang="zh-CN" altLang="en-US" dirty="0" smtClean="0"/>
              <a:t>向用户中心设置用户的密码。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的明文密码用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加密。用户中心收到该请求后，为每个用户生成一个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位的随机盐值，然后再加上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字段再进行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哈希得到</a:t>
            </a:r>
            <a:r>
              <a:rPr lang="en-US" altLang="zh-CN" dirty="0" smtClean="0"/>
              <a:t>salted_md5</a:t>
            </a:r>
            <a:r>
              <a:rPr lang="zh-CN" altLang="en-US" dirty="0" smtClean="0"/>
              <a:t>，同时将盐值</a:t>
            </a:r>
            <a:r>
              <a:rPr lang="en-US" altLang="zh-CN" dirty="0" smtClean="0"/>
              <a:t>+</a:t>
            </a:r>
            <a:r>
              <a:rPr lang="en-US" altLang="zh-CN" dirty="0"/>
              <a:t> salted_md5</a:t>
            </a:r>
            <a:r>
              <a:rPr lang="zh-CN" altLang="en-US" dirty="0" smtClean="0"/>
              <a:t>保存起来。不明文存储密码，而加上盐后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再存储是为了</a:t>
            </a:r>
            <a:r>
              <a:rPr lang="zh-CN" altLang="en-US" dirty="0" smtClean="0"/>
              <a:t>避免</a:t>
            </a:r>
            <a:r>
              <a:rPr lang="zh-CN" altLang="en-US" dirty="0" smtClean="0"/>
              <a:t>被脱库后明文密码被</a:t>
            </a:r>
            <a:r>
              <a:rPr lang="zh-CN" altLang="en-US" dirty="0" smtClean="0"/>
              <a:t>盗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用户再次调用</a:t>
            </a:r>
            <a:r>
              <a:rPr lang="en-US" altLang="zh-CN" dirty="0"/>
              <a:t>{“method”:“</a:t>
            </a:r>
            <a:r>
              <a:rPr lang="en-US" altLang="zh-CN" dirty="0" err="1" smtClean="0"/>
              <a:t>um_login_passwd</a:t>
            </a:r>
            <a:r>
              <a:rPr lang="en-US" altLang="zh-CN" dirty="0"/>
              <a:t>”, “</a:t>
            </a:r>
            <a:r>
              <a:rPr lang="en-US" altLang="zh-CN" dirty="0" err="1"/>
              <a:t>passwd</a:t>
            </a:r>
            <a:r>
              <a:rPr lang="en-US" altLang="zh-CN" dirty="0"/>
              <a:t>”:“xxx</a:t>
            </a:r>
            <a:r>
              <a:rPr lang="en-US" altLang="zh-CN" dirty="0" smtClean="0"/>
              <a:t>”}</a:t>
            </a:r>
            <a:r>
              <a:rPr lang="zh-CN" altLang="en-US" dirty="0" smtClean="0"/>
              <a:t>登录，用户中心取出盐值，再加上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字段进行一次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，跟保存的</a:t>
            </a:r>
            <a:r>
              <a:rPr lang="en-US" altLang="zh-CN" dirty="0" smtClean="0"/>
              <a:t>salted_md5</a:t>
            </a:r>
            <a:r>
              <a:rPr lang="zh-CN" altLang="en-US" dirty="0" smtClean="0"/>
              <a:t>比较。如果一样，则表明密码正确。否则登录失败。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927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验证码登录：流程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78" y="1733120"/>
            <a:ext cx="7901597" cy="36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验证码登录：原理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先调用</a:t>
            </a:r>
            <a:r>
              <a:rPr lang="en-US" altLang="zh-CN" dirty="0" smtClean="0"/>
              <a:t>{</a:t>
            </a:r>
            <a:r>
              <a:rPr lang="en-US" altLang="zh-CN" dirty="0" smtClean="0"/>
              <a:t>“method”:“</a:t>
            </a:r>
            <a:r>
              <a:rPr lang="en-US" altLang="zh-CN" dirty="0" err="1" smtClean="0"/>
              <a:t>um_get_phone_code</a:t>
            </a:r>
            <a:r>
              <a:rPr lang="en-US" altLang="zh-CN" dirty="0" smtClean="0"/>
              <a:t>”, “</a:t>
            </a:r>
            <a:r>
              <a:rPr lang="en-US" altLang="zh-CN" dirty="0" err="1" smtClean="0"/>
              <a:t>phone_num</a:t>
            </a:r>
            <a:r>
              <a:rPr lang="en-US" altLang="zh-CN" dirty="0" smtClean="0"/>
              <a:t>”, “138000”},</a:t>
            </a:r>
            <a:r>
              <a:rPr lang="zh-CN" altLang="en-US" dirty="0" smtClean="0"/>
              <a:t>用户中心生成一个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位随机数字，然后发通过短信发送给用户手机，同时将该数字用</a:t>
            </a:r>
            <a:r>
              <a:rPr lang="en-US" altLang="zh-CN" dirty="0" err="1" smtClean="0"/>
              <a:t>hmset</a:t>
            </a:r>
            <a:r>
              <a:rPr lang="en-US" altLang="zh-CN" dirty="0" smtClean="0"/>
              <a:t> phone_138000  retry  x code y</a:t>
            </a:r>
            <a:r>
              <a:rPr lang="zh-CN" altLang="en-US" dirty="0" smtClean="0"/>
              <a:t>写入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位随机数字，</a:t>
            </a:r>
            <a:r>
              <a:rPr lang="en-US" altLang="zh-CN" dirty="0" smtClean="0"/>
              <a:t>retry</a:t>
            </a:r>
            <a:r>
              <a:rPr lang="zh-CN" altLang="en-US" dirty="0" smtClean="0"/>
              <a:t>表示用户尝试验证码登录次数。并对该</a:t>
            </a:r>
            <a:r>
              <a:rPr lang="en-US" altLang="zh-CN" dirty="0" smtClean="0"/>
              <a:t>phone_138000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收到短信验证码后，带着该验证码调用</a:t>
            </a:r>
            <a:r>
              <a:rPr lang="en-US" altLang="zh-CN" dirty="0"/>
              <a:t>{“method”:“</a:t>
            </a:r>
            <a:r>
              <a:rPr lang="en-US" altLang="zh-CN" dirty="0" err="1" smtClean="0"/>
              <a:t>um_login_phone_code</a:t>
            </a:r>
            <a:r>
              <a:rPr lang="en-US" altLang="zh-CN" dirty="0"/>
              <a:t>”, </a:t>
            </a:r>
            <a:r>
              <a:rPr lang="en-US" altLang="zh-CN" dirty="0" smtClean="0"/>
              <a:t>“code”, “xxx”}</a:t>
            </a:r>
            <a:r>
              <a:rPr lang="zh-CN" altLang="en-US" dirty="0" smtClean="0"/>
              <a:t>请求登录。用户中心取出该用户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比对，并查看</a:t>
            </a:r>
            <a:r>
              <a:rPr lang="en-US" altLang="zh-CN" dirty="0" smtClean="0"/>
              <a:t>retry</a:t>
            </a:r>
            <a:r>
              <a:rPr lang="zh-CN" altLang="en-US" dirty="0" smtClean="0"/>
              <a:t>次数是否达到上限。如果都满足条件，则登录成功。否则失败。</a:t>
            </a:r>
            <a:endParaRPr lang="en-US" altLang="zh-CN" dirty="0" smtClean="0"/>
          </a:p>
          <a:p>
            <a:r>
              <a:rPr lang="zh-CN" altLang="en-US" dirty="0" smtClean="0"/>
              <a:t>对验证码登录的次数做限制是为了防止恶意登录。当验证登录的次数达到上限后，可以限制用户必须要隔一段时间才能再继续登录。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116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登录：流程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251" y="1564324"/>
            <a:ext cx="6833497" cy="53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登录：原理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用户先用密码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手机验证码登录，登录成功后，用户中心给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返回</a:t>
            </a:r>
            <a:r>
              <a:rPr lang="zh-CN" altLang="en-US" dirty="0"/>
              <a:t>一</a:t>
            </a:r>
            <a:r>
              <a:rPr lang="zh-CN" altLang="en-US" dirty="0" smtClean="0"/>
              <a:t>个按照一个规则构造的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保存起来。</a:t>
            </a:r>
            <a:endParaRPr lang="en-US" altLang="zh-CN" dirty="0" smtClean="0"/>
          </a:p>
          <a:p>
            <a:r>
              <a:rPr lang="zh-CN" altLang="en-US" dirty="0" smtClean="0"/>
              <a:t>用户进行自动登陆时，带上保存的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。用户中心对该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进行校验。如果通过，则给用户返回一个更新的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03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登录：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的构造技巧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4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511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用户注册</vt:lpstr>
      <vt:lpstr>常见登录方式</vt:lpstr>
      <vt:lpstr>密码登录：流程</vt:lpstr>
      <vt:lpstr>密码登录：原理</vt:lpstr>
      <vt:lpstr>验证码登录：流程</vt:lpstr>
      <vt:lpstr>验证码登录：原理</vt:lpstr>
      <vt:lpstr>token登录：流程</vt:lpstr>
      <vt:lpstr>token登录：原理</vt:lpstr>
      <vt:lpstr>token登录：token的构造技巧</vt:lpstr>
      <vt:lpstr>用户中心的常见功能：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潘东经</dc:creator>
  <cp:lastModifiedBy>潘东经</cp:lastModifiedBy>
  <cp:revision>24</cp:revision>
  <dcterms:created xsi:type="dcterms:W3CDTF">2018-11-07T08:17:24Z</dcterms:created>
  <dcterms:modified xsi:type="dcterms:W3CDTF">2019-12-23T10:33:26Z</dcterms:modified>
</cp:coreProperties>
</file>