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5AD33-5237-4E98-A56C-47E28CA95F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20D77E-F6DC-452F-8A39-32C4BA7B3177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E4A7E665-38A5-4F04-AAA4-C4C5A53D0F9F}" type="par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6056719A-39B7-41C2-8715-1B89CD2153BB}" type="sib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088400F7-D2E5-41C9-81FC-EA58EF6EECC1}">
      <dgm:prSet phldrT="[文本]"/>
      <dgm:spPr/>
      <dgm:t>
        <a:bodyPr/>
        <a:lstStyle/>
        <a:p>
          <a:r>
            <a:rPr lang="en-US" altLang="zh-CN" dirty="0" smtClean="0"/>
            <a:t>do</a:t>
          </a:r>
        </a:p>
        <a:p>
          <a:r>
            <a:rPr lang="en-US" altLang="zh-CN" dirty="0" smtClean="0"/>
            <a:t>something</a:t>
          </a:r>
          <a:endParaRPr lang="zh-CN" altLang="en-US" dirty="0"/>
        </a:p>
      </dgm:t>
    </dgm:pt>
    <dgm:pt modelId="{5ABD1109-9BC4-48A7-AAD2-69EEF7D92483}" type="par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B825EC3B-F1F5-4492-B69F-C4DD213BAB59}" type="sib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85281595-1CD0-4573-8ECE-BA68084347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152721BE-BD9B-4B67-A471-419B2444DB73}" type="par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D57FA147-F529-45DF-BEBC-F06E98D97B03}" type="sib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CA8F2618-41F7-452F-A551-F7F628CD9CD6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1664E8B5-91D0-40AE-BB8C-BCC62C646D8F}" type="par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A1877FCD-1F58-490E-9176-B918FBA6814C}" type="sib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77C034DA-1C33-4FE2-AA84-0A8322FA2468}" type="pres">
      <dgm:prSet presAssocID="{CAC5AD33-5237-4E98-A56C-47E28CA95FE1}" presName="Name0" presStyleCnt="0">
        <dgm:presLayoutVars>
          <dgm:dir/>
          <dgm:resizeHandles val="exact"/>
        </dgm:presLayoutVars>
      </dgm:prSet>
      <dgm:spPr/>
    </dgm:pt>
    <dgm:pt modelId="{8EB859A4-7596-4658-98BB-F0FC81E8F5ED}" type="pres">
      <dgm:prSet presAssocID="{D620D77E-F6DC-452F-8A39-32C4BA7B31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F49FD-B05A-418E-9BCB-FC975247347C}" type="pres">
      <dgm:prSet presAssocID="{6056719A-39B7-41C2-8715-1B89CD2153B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DFFFEAE-91E9-4E95-B769-9B2281DF201B}" type="pres">
      <dgm:prSet presAssocID="{6056719A-39B7-41C2-8715-1B89CD2153B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D578BC3-A8A2-4EDE-8DD7-D6AD2101C298}" type="pres">
      <dgm:prSet presAssocID="{CA8F2618-41F7-452F-A551-F7F628CD9C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1A65F-E1FF-4112-8871-E89CC7510EEC}" type="pres">
      <dgm:prSet presAssocID="{A1877FCD-1F58-490E-9176-B918FBA6814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E819F2C-DF24-4AC9-B832-7BF139ADABE8}" type="pres">
      <dgm:prSet presAssocID="{A1877FCD-1F58-490E-9176-B918FBA6814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863B95B-0F7B-4BDE-8C39-4B4308DFA217}" type="pres">
      <dgm:prSet presAssocID="{088400F7-D2E5-41C9-81FC-EA58EF6EE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DB76E-5DC0-4408-B7A7-336DDE41EF5A}" type="pres">
      <dgm:prSet presAssocID="{B825EC3B-F1F5-4492-B69F-C4DD213BAB5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DA878BD-390A-4ABF-82ED-0C1F2059992D}" type="pres">
      <dgm:prSet presAssocID="{B825EC3B-F1F5-4492-B69F-C4DD213BAB5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C4F1557-888B-401F-B366-2568C5753FCD}" type="pres">
      <dgm:prSet presAssocID="{85281595-1CD0-4573-8ECE-BA68084347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7EEA74-6E2F-4790-8418-8676DBFEDF52}" type="presOf" srcId="{A1877FCD-1F58-490E-9176-B918FBA6814C}" destId="{4C11A65F-E1FF-4112-8871-E89CC7510EEC}" srcOrd="0" destOrd="0" presId="urn:microsoft.com/office/officeart/2005/8/layout/process1"/>
    <dgm:cxn modelId="{40144665-FB6B-4BCB-9849-71D070D2DB24}" type="presOf" srcId="{85281595-1CD0-4573-8ECE-BA6808434792}" destId="{8C4F1557-888B-401F-B366-2568C5753FCD}" srcOrd="0" destOrd="0" presId="urn:microsoft.com/office/officeart/2005/8/layout/process1"/>
    <dgm:cxn modelId="{014B3B2C-8FB3-4B08-8BF4-D235C61553DF}" srcId="{CAC5AD33-5237-4E98-A56C-47E28CA95FE1}" destId="{85281595-1CD0-4573-8ECE-BA6808434792}" srcOrd="3" destOrd="0" parTransId="{152721BE-BD9B-4B67-A471-419B2444DB73}" sibTransId="{D57FA147-F529-45DF-BEBC-F06E98D97B03}"/>
    <dgm:cxn modelId="{F9CE4096-9BB5-43F9-B7FF-A63C7A2D2047}" type="presOf" srcId="{D620D77E-F6DC-452F-8A39-32C4BA7B3177}" destId="{8EB859A4-7596-4658-98BB-F0FC81E8F5ED}" srcOrd="0" destOrd="0" presId="urn:microsoft.com/office/officeart/2005/8/layout/process1"/>
    <dgm:cxn modelId="{0E1BC6F5-A361-4B3D-8282-62E5917CBE63}" type="presOf" srcId="{088400F7-D2E5-41C9-81FC-EA58EF6EECC1}" destId="{E863B95B-0F7B-4BDE-8C39-4B4308DFA217}" srcOrd="0" destOrd="0" presId="urn:microsoft.com/office/officeart/2005/8/layout/process1"/>
    <dgm:cxn modelId="{65B7FE84-A952-4969-B188-F856234ACD17}" type="presOf" srcId="{A1877FCD-1F58-490E-9176-B918FBA6814C}" destId="{CE819F2C-DF24-4AC9-B832-7BF139ADABE8}" srcOrd="1" destOrd="0" presId="urn:microsoft.com/office/officeart/2005/8/layout/process1"/>
    <dgm:cxn modelId="{3D80B5BB-B621-4785-99C9-436AE9E86418}" type="presOf" srcId="{CAC5AD33-5237-4E98-A56C-47E28CA95FE1}" destId="{77C034DA-1C33-4FE2-AA84-0A8322FA2468}" srcOrd="0" destOrd="0" presId="urn:microsoft.com/office/officeart/2005/8/layout/process1"/>
    <dgm:cxn modelId="{B494695B-9C4E-4E46-9ECB-629D9844F024}" type="presOf" srcId="{B825EC3B-F1F5-4492-B69F-C4DD213BAB59}" destId="{911DB76E-5DC0-4408-B7A7-336DDE41EF5A}" srcOrd="0" destOrd="0" presId="urn:microsoft.com/office/officeart/2005/8/layout/process1"/>
    <dgm:cxn modelId="{715A8748-78FB-4286-975A-B9B3407440A4}" type="presOf" srcId="{CA8F2618-41F7-452F-A551-F7F628CD9CD6}" destId="{8D578BC3-A8A2-4EDE-8DD7-D6AD2101C298}" srcOrd="0" destOrd="0" presId="urn:microsoft.com/office/officeart/2005/8/layout/process1"/>
    <dgm:cxn modelId="{417F81AF-7981-4CB7-B709-13C51B810D0C}" type="presOf" srcId="{6056719A-39B7-41C2-8715-1B89CD2153BB}" destId="{9DFFFEAE-91E9-4E95-B769-9B2281DF201B}" srcOrd="1" destOrd="0" presId="urn:microsoft.com/office/officeart/2005/8/layout/process1"/>
    <dgm:cxn modelId="{9E31E942-E0B2-4A0A-9E3B-47DD9152E8C9}" srcId="{CAC5AD33-5237-4E98-A56C-47E28CA95FE1}" destId="{088400F7-D2E5-41C9-81FC-EA58EF6EECC1}" srcOrd="2" destOrd="0" parTransId="{5ABD1109-9BC4-48A7-AAD2-69EEF7D92483}" sibTransId="{B825EC3B-F1F5-4492-B69F-C4DD213BAB59}"/>
    <dgm:cxn modelId="{A9230610-2FC5-4F0C-83F8-9A66CBBF3EB7}" srcId="{CAC5AD33-5237-4E98-A56C-47E28CA95FE1}" destId="{D620D77E-F6DC-452F-8A39-32C4BA7B3177}" srcOrd="0" destOrd="0" parTransId="{E4A7E665-38A5-4F04-AAA4-C4C5A53D0F9F}" sibTransId="{6056719A-39B7-41C2-8715-1B89CD2153BB}"/>
    <dgm:cxn modelId="{ECF30310-DFA3-489A-9D59-2F26F13C7C9D}" type="presOf" srcId="{B825EC3B-F1F5-4492-B69F-C4DD213BAB59}" destId="{1DA878BD-390A-4ABF-82ED-0C1F2059992D}" srcOrd="1" destOrd="0" presId="urn:microsoft.com/office/officeart/2005/8/layout/process1"/>
    <dgm:cxn modelId="{15AF416F-2C51-42CF-ADA1-132210235B06}" srcId="{CAC5AD33-5237-4E98-A56C-47E28CA95FE1}" destId="{CA8F2618-41F7-452F-A551-F7F628CD9CD6}" srcOrd="1" destOrd="0" parTransId="{1664E8B5-91D0-40AE-BB8C-BCC62C646D8F}" sibTransId="{A1877FCD-1F58-490E-9176-B918FBA6814C}"/>
    <dgm:cxn modelId="{6860C0B8-572F-446B-B853-8CA9F360919A}" type="presOf" srcId="{6056719A-39B7-41C2-8715-1B89CD2153BB}" destId="{A5BF49FD-B05A-418E-9BCB-FC975247347C}" srcOrd="0" destOrd="0" presId="urn:microsoft.com/office/officeart/2005/8/layout/process1"/>
    <dgm:cxn modelId="{B9E38065-E9A7-4476-B244-B716E6FDA30B}" type="presParOf" srcId="{77C034DA-1C33-4FE2-AA84-0A8322FA2468}" destId="{8EB859A4-7596-4658-98BB-F0FC81E8F5ED}" srcOrd="0" destOrd="0" presId="urn:microsoft.com/office/officeart/2005/8/layout/process1"/>
    <dgm:cxn modelId="{11255F27-2DED-4153-BE5E-93C658FF2902}" type="presParOf" srcId="{77C034DA-1C33-4FE2-AA84-0A8322FA2468}" destId="{A5BF49FD-B05A-418E-9BCB-FC975247347C}" srcOrd="1" destOrd="0" presId="urn:microsoft.com/office/officeart/2005/8/layout/process1"/>
    <dgm:cxn modelId="{A4D45F0F-D62B-443C-9519-ADDC9A4F0190}" type="presParOf" srcId="{A5BF49FD-B05A-418E-9BCB-FC975247347C}" destId="{9DFFFEAE-91E9-4E95-B769-9B2281DF201B}" srcOrd="0" destOrd="0" presId="urn:microsoft.com/office/officeart/2005/8/layout/process1"/>
    <dgm:cxn modelId="{DEA24283-73D0-4C61-B0D6-2B1F005B0554}" type="presParOf" srcId="{77C034DA-1C33-4FE2-AA84-0A8322FA2468}" destId="{8D578BC3-A8A2-4EDE-8DD7-D6AD2101C298}" srcOrd="2" destOrd="0" presId="urn:microsoft.com/office/officeart/2005/8/layout/process1"/>
    <dgm:cxn modelId="{1A8720B9-2FE0-40BD-9B39-443F72DCAA3B}" type="presParOf" srcId="{77C034DA-1C33-4FE2-AA84-0A8322FA2468}" destId="{4C11A65F-E1FF-4112-8871-E89CC7510EEC}" srcOrd="3" destOrd="0" presId="urn:microsoft.com/office/officeart/2005/8/layout/process1"/>
    <dgm:cxn modelId="{55948200-EAEB-4EB9-87EF-FEAFB177B266}" type="presParOf" srcId="{4C11A65F-E1FF-4112-8871-E89CC7510EEC}" destId="{CE819F2C-DF24-4AC9-B832-7BF139ADABE8}" srcOrd="0" destOrd="0" presId="urn:microsoft.com/office/officeart/2005/8/layout/process1"/>
    <dgm:cxn modelId="{2799A3A1-DBE8-40F1-9258-73E9ED4CD552}" type="presParOf" srcId="{77C034DA-1C33-4FE2-AA84-0A8322FA2468}" destId="{E863B95B-0F7B-4BDE-8C39-4B4308DFA217}" srcOrd="4" destOrd="0" presId="urn:microsoft.com/office/officeart/2005/8/layout/process1"/>
    <dgm:cxn modelId="{2410230A-A567-47D4-B725-EF17B9FD90C8}" type="presParOf" srcId="{77C034DA-1C33-4FE2-AA84-0A8322FA2468}" destId="{911DB76E-5DC0-4408-B7A7-336DDE41EF5A}" srcOrd="5" destOrd="0" presId="urn:microsoft.com/office/officeart/2005/8/layout/process1"/>
    <dgm:cxn modelId="{8C50FCDB-85A9-4FED-8C64-31B9E90DDAA8}" type="presParOf" srcId="{911DB76E-5DC0-4408-B7A7-336DDE41EF5A}" destId="{1DA878BD-390A-4ABF-82ED-0C1F2059992D}" srcOrd="0" destOrd="0" presId="urn:microsoft.com/office/officeart/2005/8/layout/process1"/>
    <dgm:cxn modelId="{A0D5154C-0C13-47C9-9835-05811902F214}" type="presParOf" srcId="{77C034DA-1C33-4FE2-AA84-0A8322FA2468}" destId="{8C4F1557-888B-401F-B366-2568C5753F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0290F-CDD9-417C-80A8-03D8D529DB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C92C0-ED32-405F-B846-F6EC390E080B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4BCE36A6-8FEB-49E4-B2DA-786A2C005E58}" type="par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4D7B0738-68E3-40CF-818A-38BB7F487133}" type="sib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067BFA65-0FD9-4164-ACDC-63156220453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C63B86C-468F-464E-9808-90D2BA1896AA}" type="par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05F70AEF-A24F-4E5A-B94E-1ADDC92EE243}" type="sib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97940A59-7859-4B2F-89D9-CD148AE82762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5FFC86EC-E77D-44B8-980D-CC1276500957}" type="par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F4AC39CE-7852-4CDC-ACAD-85979F986F89}" type="sib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37A770BA-53A9-401E-8CDA-1A90797AF589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7349CF5-2E44-4B7B-95C0-5EECEFEE7D7D}" type="par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ACBC5DA0-68F5-44E2-A293-6B160919A8AE}" type="sib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18A167E8-80ED-477A-B361-3A7BFBA82E63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33F7299-B4E2-4F78-9975-5A878656F25E}" type="par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1E55ABF2-51EB-4D60-AB46-9F5685422F4F}" type="sib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FEEFE026-7DCC-46BD-A115-B3AC40E69AA7}">
      <dgm:prSet phldrT="[文本]"/>
      <dgm:spPr/>
      <dgm:t>
        <a:bodyPr/>
        <a:lstStyle/>
        <a:p>
          <a:r>
            <a:rPr lang="en-US" altLang="zh-CN" dirty="0" smtClean="0"/>
            <a:t>…</a:t>
          </a:r>
          <a:r>
            <a:rPr lang="zh-CN" altLang="en-US" dirty="0" smtClean="0"/>
            <a:t>进程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C321B34B-0B4B-4B39-834A-D61F7C0DF08A}" type="par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5C4055FF-A2EA-4DD2-9519-FBDADD101121}" type="sib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FB7BF052-B7F1-43F9-B4B8-1BB018A6891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7858A08E-33AB-4EE1-B936-BC40764D7BC8}" type="par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8979157F-CBA1-49A4-B5D0-CCFF372072B7}" type="sib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BA3D4862-FD4B-4472-8891-A8CA5F246C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BA506095-60DE-46F8-A945-E6BA582FB085}" type="par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7836DB38-46A2-4E66-80CD-ECE960011F0D}" type="sib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27E0B4CF-BFAC-4B30-9738-86EC7EB3DB17}">
      <dgm:prSet phldrT="[文本]"/>
      <dgm:spPr/>
      <dgm:t>
        <a:bodyPr/>
        <a:lstStyle/>
        <a:p>
          <a:r>
            <a:rPr lang="en-US" altLang="zh-CN" dirty="0" err="1" smtClean="0"/>
            <a:t>do_something</a:t>
          </a:r>
          <a:endParaRPr lang="zh-CN" altLang="en-US" dirty="0"/>
        </a:p>
      </dgm:t>
    </dgm:pt>
    <dgm:pt modelId="{3CD783C9-C69D-4372-9F57-F9AF3CB9359D}" type="par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20EC71A0-6BF0-41D7-ADC9-AE0731C90FB1}" type="sib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A1D70E22-932E-453B-BD89-0216D4F77B1D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AEE0A58A-ABDB-4337-847A-E8BFBADCE7F6}" type="par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01C6B86D-3107-4892-AFE5-D0C8AF33361A}" type="sib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5006EE8D-9EA4-4621-B440-79FA49CBAF1C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AA47B4E7-3391-47B8-9D31-5CDED82C688A}" type="par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C83B291E-0B3D-40EB-86F0-4D9794FBA7CD}" type="sib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198ED4BC-7E65-4ABE-B420-43BD76E73860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0FA40CD0-7C27-4591-9953-1AB4A46027C2}" type="par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9B9B9D65-B299-4654-B97A-A20B91386614}" type="sib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1F1238CC-517A-4E12-B1F0-5C9957C5912A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3CEEA000-8119-4AAB-BF1B-F7F4D494FF76}" type="par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B0C2B15C-2795-4CBD-9B00-72A369F38C86}" type="sib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8D84E60D-C98B-410F-9900-937A740161D7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31912D04-AE0F-4FAB-9E2F-38AC2D6C62B4}" type="par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AEE6E6FC-0B40-4D50-A37B-4EE58108AA99}" type="sib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02645EC6-954B-4527-A69F-6A469676871C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F0EA19C0-F47D-42F9-AC4B-52600ECC4A6A}" type="par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267347B0-9EB0-4AD0-90E5-5AA9C984B907}" type="sib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E7228919-9B00-4CE7-A5D3-E9BB4DF95429}" type="pres">
      <dgm:prSet presAssocID="{BDA0290F-CDD9-417C-80A8-03D8D529DB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1A405-1C19-41ED-B873-52C2F3C8DFF4}" type="pres">
      <dgm:prSet presAssocID="{2B4C92C0-ED32-405F-B846-F6EC390E080B}" presName="composite" presStyleCnt="0"/>
      <dgm:spPr/>
    </dgm:pt>
    <dgm:pt modelId="{432D1971-5BC2-40D9-B444-D58533A740C0}" type="pres">
      <dgm:prSet presAssocID="{2B4C92C0-ED32-405F-B846-F6EC390E08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4D69-7B76-476D-AAE9-1CF08B9C5332}" type="pres">
      <dgm:prSet presAssocID="{2B4C92C0-ED32-405F-B846-F6EC390E080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4063FA-CA2E-44BB-8528-87B63C117D72}" type="pres">
      <dgm:prSet presAssocID="{4D7B0738-68E3-40CF-818A-38BB7F487133}" presName="space" presStyleCnt="0"/>
      <dgm:spPr/>
    </dgm:pt>
    <dgm:pt modelId="{A436D8BD-126D-440A-948E-7DDA2F08E9EB}" type="pres">
      <dgm:prSet presAssocID="{37A770BA-53A9-401E-8CDA-1A90797AF589}" presName="composite" presStyleCnt="0"/>
      <dgm:spPr/>
    </dgm:pt>
    <dgm:pt modelId="{FF03801B-83DC-4F72-A4EF-37591F280430}" type="pres">
      <dgm:prSet presAssocID="{37A770BA-53A9-401E-8CDA-1A90797AF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07F33-AB4F-4C15-9B88-A84DE46788B7}" type="pres">
      <dgm:prSet presAssocID="{37A770BA-53A9-401E-8CDA-1A90797AF5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AD65D-2F59-4E04-A13E-5C1DD4A4FC82}" type="pres">
      <dgm:prSet presAssocID="{ACBC5DA0-68F5-44E2-A293-6B160919A8AE}" presName="space" presStyleCnt="0"/>
      <dgm:spPr/>
    </dgm:pt>
    <dgm:pt modelId="{4524114D-FAA4-4BC0-A7CD-985EA592FC56}" type="pres">
      <dgm:prSet presAssocID="{FEEFE026-7DCC-46BD-A115-B3AC40E69AA7}" presName="composite" presStyleCnt="0"/>
      <dgm:spPr/>
    </dgm:pt>
    <dgm:pt modelId="{30269B24-1BD6-4D62-905D-3BCD885D213E}" type="pres">
      <dgm:prSet presAssocID="{FEEFE026-7DCC-46BD-A115-B3AC40E69A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F1AE5-7152-41DC-8017-2B91E9C576C8}" type="pres">
      <dgm:prSet presAssocID="{FEEFE026-7DCC-46BD-A115-B3AC40E69AA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069E08-55F5-485A-A69F-0B68803D72CC}" type="presOf" srcId="{FB7BF052-B7F1-43F9-B4B8-1BB018A68915}" destId="{D3BF1AE5-7152-41DC-8017-2B91E9C576C8}" srcOrd="0" destOrd="0" presId="urn:microsoft.com/office/officeart/2005/8/layout/hList1"/>
    <dgm:cxn modelId="{163472F4-A5DA-4325-BE10-210663C6345B}" type="presOf" srcId="{18A167E8-80ED-477A-B361-3A7BFBA82E63}" destId="{C2907F33-AB4F-4C15-9B88-A84DE46788B7}" srcOrd="0" destOrd="0" presId="urn:microsoft.com/office/officeart/2005/8/layout/hList1"/>
    <dgm:cxn modelId="{3FE32E7C-8BB6-42CD-8704-FDB5F1B2D740}" srcId="{2B4C92C0-ED32-405F-B846-F6EC390E080B}" destId="{BA3D4862-FD4B-4472-8891-A8CA5F246C92}" srcOrd="3" destOrd="0" parTransId="{BA506095-60DE-46F8-A945-E6BA582FB085}" sibTransId="{7836DB38-46A2-4E66-80CD-ECE960011F0D}"/>
    <dgm:cxn modelId="{5411B168-DE23-438E-BFB6-1D106E786EF3}" srcId="{2B4C92C0-ED32-405F-B846-F6EC390E080B}" destId="{067BFA65-0FD9-4164-ACDC-631562204535}" srcOrd="0" destOrd="0" parTransId="{0C63B86C-468F-464E-9808-90D2BA1896AA}" sibTransId="{05F70AEF-A24F-4E5A-B94E-1ADDC92EE243}"/>
    <dgm:cxn modelId="{43EA5149-B825-429A-9038-20658001950D}" type="presOf" srcId="{5006EE8D-9EA4-4621-B440-79FA49CBAF1C}" destId="{C2907F33-AB4F-4C15-9B88-A84DE46788B7}" srcOrd="0" destOrd="2" presId="urn:microsoft.com/office/officeart/2005/8/layout/hList1"/>
    <dgm:cxn modelId="{F6E68477-D922-4BF9-9A91-43FEA4B052E6}" srcId="{37A770BA-53A9-401E-8CDA-1A90797AF589}" destId="{A1D70E22-932E-453B-BD89-0216D4F77B1D}" srcOrd="1" destOrd="0" parTransId="{AEE0A58A-ABDB-4337-847A-E8BFBADCE7F6}" sibTransId="{01C6B86D-3107-4892-AFE5-D0C8AF33361A}"/>
    <dgm:cxn modelId="{87E567D2-C140-4392-8143-69456362E753}" type="presOf" srcId="{BA3D4862-FD4B-4472-8891-A8CA5F246C92}" destId="{6FC44D69-7B76-476D-AAE9-1CF08B9C5332}" srcOrd="0" destOrd="3" presId="urn:microsoft.com/office/officeart/2005/8/layout/hList1"/>
    <dgm:cxn modelId="{F7079CFD-CF54-4D9E-A109-4B9B49B5433E}" srcId="{37A770BA-53A9-401E-8CDA-1A90797AF589}" destId="{198ED4BC-7E65-4ABE-B420-43BD76E73860}" srcOrd="3" destOrd="0" parTransId="{0FA40CD0-7C27-4591-9953-1AB4A46027C2}" sibTransId="{9B9B9D65-B299-4654-B97A-A20B91386614}"/>
    <dgm:cxn modelId="{A63FC0B9-8E6B-49CF-A1F5-1DFD802ADB0C}" type="presOf" srcId="{067BFA65-0FD9-4164-ACDC-631562204535}" destId="{6FC44D69-7B76-476D-AAE9-1CF08B9C5332}" srcOrd="0" destOrd="0" presId="urn:microsoft.com/office/officeart/2005/8/layout/hList1"/>
    <dgm:cxn modelId="{622135AB-2F7B-417D-8EBF-927354405B98}" srcId="{37A770BA-53A9-401E-8CDA-1A90797AF589}" destId="{5006EE8D-9EA4-4621-B440-79FA49CBAF1C}" srcOrd="2" destOrd="0" parTransId="{AA47B4E7-3391-47B8-9D31-5CDED82C688A}" sibTransId="{C83B291E-0B3D-40EB-86F0-4D9794FBA7CD}"/>
    <dgm:cxn modelId="{D7186073-A2B8-4717-8C62-07E9F1C48FC2}" srcId="{37A770BA-53A9-401E-8CDA-1A90797AF589}" destId="{18A167E8-80ED-477A-B361-3A7BFBA82E63}" srcOrd="0" destOrd="0" parTransId="{033F7299-B4E2-4F78-9975-5A878656F25E}" sibTransId="{1E55ABF2-51EB-4D60-AB46-9F5685422F4F}"/>
    <dgm:cxn modelId="{A311922B-6A62-4F8C-B4BF-03FFBDF2B8FB}" type="presOf" srcId="{198ED4BC-7E65-4ABE-B420-43BD76E73860}" destId="{C2907F33-AB4F-4C15-9B88-A84DE46788B7}" srcOrd="0" destOrd="3" presId="urn:microsoft.com/office/officeart/2005/8/layout/hList1"/>
    <dgm:cxn modelId="{E7C516DE-4393-4F54-B36F-138552C4289C}" type="presOf" srcId="{1F1238CC-517A-4E12-B1F0-5C9957C5912A}" destId="{D3BF1AE5-7152-41DC-8017-2B91E9C576C8}" srcOrd="0" destOrd="1" presId="urn:microsoft.com/office/officeart/2005/8/layout/hList1"/>
    <dgm:cxn modelId="{B1A02A96-16C7-4EFA-82E9-E2CA9876FFAF}" srcId="{2B4C92C0-ED32-405F-B846-F6EC390E080B}" destId="{27E0B4CF-BFAC-4B30-9738-86EC7EB3DB17}" srcOrd="2" destOrd="0" parTransId="{3CD783C9-C69D-4372-9F57-F9AF3CB9359D}" sibTransId="{20EC71A0-6BF0-41D7-ADC9-AE0731C90FB1}"/>
    <dgm:cxn modelId="{EAC504A8-3B02-401D-A2A2-6AF4DE462173}" srcId="{BDA0290F-CDD9-417C-80A8-03D8D529DBCF}" destId="{37A770BA-53A9-401E-8CDA-1A90797AF589}" srcOrd="1" destOrd="0" parTransId="{E7349CF5-2E44-4B7B-95C0-5EECEFEE7D7D}" sibTransId="{ACBC5DA0-68F5-44E2-A293-6B160919A8AE}"/>
    <dgm:cxn modelId="{052A48D2-0712-4BEB-8C47-6A029A791AA9}" srcId="{FEEFE026-7DCC-46BD-A115-B3AC40E69AA7}" destId="{02645EC6-954B-4527-A69F-6A469676871C}" srcOrd="3" destOrd="0" parTransId="{F0EA19C0-F47D-42F9-AC4B-52600ECC4A6A}" sibTransId="{267347B0-9EB0-4AD0-90E5-5AA9C984B907}"/>
    <dgm:cxn modelId="{79EAAAB4-854A-4F62-88A3-B345E1F43CB1}" srcId="{FEEFE026-7DCC-46BD-A115-B3AC40E69AA7}" destId="{1F1238CC-517A-4E12-B1F0-5C9957C5912A}" srcOrd="1" destOrd="0" parTransId="{3CEEA000-8119-4AAB-BF1B-F7F4D494FF76}" sibTransId="{B0C2B15C-2795-4CBD-9B00-72A369F38C86}"/>
    <dgm:cxn modelId="{F3707E61-6C38-4965-BD09-A6A150FAC05B}" type="presOf" srcId="{BDA0290F-CDD9-417C-80A8-03D8D529DBCF}" destId="{E7228919-9B00-4CE7-A5D3-E9BB4DF95429}" srcOrd="0" destOrd="0" presId="urn:microsoft.com/office/officeart/2005/8/layout/hList1"/>
    <dgm:cxn modelId="{1935E9B3-9376-4808-9165-C54FEAF19109}" srcId="{FEEFE026-7DCC-46BD-A115-B3AC40E69AA7}" destId="{8D84E60D-C98B-410F-9900-937A740161D7}" srcOrd="2" destOrd="0" parTransId="{31912D04-AE0F-4FAB-9E2F-38AC2D6C62B4}" sibTransId="{AEE6E6FC-0B40-4D50-A37B-4EE58108AA99}"/>
    <dgm:cxn modelId="{595F0E81-E0BF-4E10-9798-DF09FE66A340}" type="presOf" srcId="{02645EC6-954B-4527-A69F-6A469676871C}" destId="{D3BF1AE5-7152-41DC-8017-2B91E9C576C8}" srcOrd="0" destOrd="3" presId="urn:microsoft.com/office/officeart/2005/8/layout/hList1"/>
    <dgm:cxn modelId="{4A6D466D-267C-4613-95CB-D7A6A23570B7}" type="presOf" srcId="{FEEFE026-7DCC-46BD-A115-B3AC40E69AA7}" destId="{30269B24-1BD6-4D62-905D-3BCD885D213E}" srcOrd="0" destOrd="0" presId="urn:microsoft.com/office/officeart/2005/8/layout/hList1"/>
    <dgm:cxn modelId="{36E0600F-FD07-440A-9B83-104B6F25CF87}" type="presOf" srcId="{97940A59-7859-4B2F-89D9-CD148AE82762}" destId="{6FC44D69-7B76-476D-AAE9-1CF08B9C5332}" srcOrd="0" destOrd="1" presId="urn:microsoft.com/office/officeart/2005/8/layout/hList1"/>
    <dgm:cxn modelId="{3781320C-F9C0-4638-B0BD-D7CEEABEA2C7}" type="presOf" srcId="{8D84E60D-C98B-410F-9900-937A740161D7}" destId="{D3BF1AE5-7152-41DC-8017-2B91E9C576C8}" srcOrd="0" destOrd="2" presId="urn:microsoft.com/office/officeart/2005/8/layout/hList1"/>
    <dgm:cxn modelId="{D963BAEF-37A7-476B-8F60-8A093F9F1891}" type="presOf" srcId="{27E0B4CF-BFAC-4B30-9738-86EC7EB3DB17}" destId="{6FC44D69-7B76-476D-AAE9-1CF08B9C5332}" srcOrd="0" destOrd="2" presId="urn:microsoft.com/office/officeart/2005/8/layout/hList1"/>
    <dgm:cxn modelId="{3A8E6B10-74D6-4C06-8F81-CA280FB4DB15}" srcId="{FEEFE026-7DCC-46BD-A115-B3AC40E69AA7}" destId="{FB7BF052-B7F1-43F9-B4B8-1BB018A68915}" srcOrd="0" destOrd="0" parTransId="{7858A08E-33AB-4EE1-B936-BC40764D7BC8}" sibTransId="{8979157F-CBA1-49A4-B5D0-CCFF372072B7}"/>
    <dgm:cxn modelId="{4CB135D6-9F0B-4879-AF92-236E58E2F687}" srcId="{2B4C92C0-ED32-405F-B846-F6EC390E080B}" destId="{97940A59-7859-4B2F-89D9-CD148AE82762}" srcOrd="1" destOrd="0" parTransId="{5FFC86EC-E77D-44B8-980D-CC1276500957}" sibTransId="{F4AC39CE-7852-4CDC-ACAD-85979F986F89}"/>
    <dgm:cxn modelId="{720B025B-9100-4727-BB0D-4C23F4B261C1}" srcId="{BDA0290F-CDD9-417C-80A8-03D8D529DBCF}" destId="{2B4C92C0-ED32-405F-B846-F6EC390E080B}" srcOrd="0" destOrd="0" parTransId="{4BCE36A6-8FEB-49E4-B2DA-786A2C005E58}" sibTransId="{4D7B0738-68E3-40CF-818A-38BB7F487133}"/>
    <dgm:cxn modelId="{2822B13B-2252-48BF-B862-F9E22E39712B}" type="presOf" srcId="{2B4C92C0-ED32-405F-B846-F6EC390E080B}" destId="{432D1971-5BC2-40D9-B444-D58533A740C0}" srcOrd="0" destOrd="0" presId="urn:microsoft.com/office/officeart/2005/8/layout/hList1"/>
    <dgm:cxn modelId="{948EF5C6-3C58-4E39-8E85-050E41F1D5A8}" type="presOf" srcId="{A1D70E22-932E-453B-BD89-0216D4F77B1D}" destId="{C2907F33-AB4F-4C15-9B88-A84DE46788B7}" srcOrd="0" destOrd="1" presId="urn:microsoft.com/office/officeart/2005/8/layout/hList1"/>
    <dgm:cxn modelId="{01F19C28-EFC6-4125-857E-C502004D926D}" srcId="{BDA0290F-CDD9-417C-80A8-03D8D529DBCF}" destId="{FEEFE026-7DCC-46BD-A115-B3AC40E69AA7}" srcOrd="2" destOrd="0" parTransId="{C321B34B-0B4B-4B39-834A-D61F7C0DF08A}" sibTransId="{5C4055FF-A2EA-4DD2-9519-FBDADD101121}"/>
    <dgm:cxn modelId="{CE79962C-BB91-4C05-9E2E-EDDBB372DB75}" type="presOf" srcId="{37A770BA-53A9-401E-8CDA-1A90797AF589}" destId="{FF03801B-83DC-4F72-A4EF-37591F280430}" srcOrd="0" destOrd="0" presId="urn:microsoft.com/office/officeart/2005/8/layout/hList1"/>
    <dgm:cxn modelId="{6314B5D8-BD67-4F65-8EF6-E6E41F65A94A}" type="presParOf" srcId="{E7228919-9B00-4CE7-A5D3-E9BB4DF95429}" destId="{7141A405-1C19-41ED-B873-52C2F3C8DFF4}" srcOrd="0" destOrd="0" presId="urn:microsoft.com/office/officeart/2005/8/layout/hList1"/>
    <dgm:cxn modelId="{1AB156B5-2000-49BC-A7C9-E9F10357E2FF}" type="presParOf" srcId="{7141A405-1C19-41ED-B873-52C2F3C8DFF4}" destId="{432D1971-5BC2-40D9-B444-D58533A740C0}" srcOrd="0" destOrd="0" presId="urn:microsoft.com/office/officeart/2005/8/layout/hList1"/>
    <dgm:cxn modelId="{F4D54049-8193-4DB4-BD2D-3589678A6A05}" type="presParOf" srcId="{7141A405-1C19-41ED-B873-52C2F3C8DFF4}" destId="{6FC44D69-7B76-476D-AAE9-1CF08B9C5332}" srcOrd="1" destOrd="0" presId="urn:microsoft.com/office/officeart/2005/8/layout/hList1"/>
    <dgm:cxn modelId="{8B0300AB-B6E5-4A90-9718-FE42946CC1D2}" type="presParOf" srcId="{E7228919-9B00-4CE7-A5D3-E9BB4DF95429}" destId="{E04063FA-CA2E-44BB-8528-87B63C117D72}" srcOrd="1" destOrd="0" presId="urn:microsoft.com/office/officeart/2005/8/layout/hList1"/>
    <dgm:cxn modelId="{7FF90BBD-B2DF-4950-9CE7-90778552EF8B}" type="presParOf" srcId="{E7228919-9B00-4CE7-A5D3-E9BB4DF95429}" destId="{A436D8BD-126D-440A-948E-7DDA2F08E9EB}" srcOrd="2" destOrd="0" presId="urn:microsoft.com/office/officeart/2005/8/layout/hList1"/>
    <dgm:cxn modelId="{8BF93462-5C07-4162-A9F3-D264FF085979}" type="presParOf" srcId="{A436D8BD-126D-440A-948E-7DDA2F08E9EB}" destId="{FF03801B-83DC-4F72-A4EF-37591F280430}" srcOrd="0" destOrd="0" presId="urn:microsoft.com/office/officeart/2005/8/layout/hList1"/>
    <dgm:cxn modelId="{84BF97FA-305D-4BD7-B09C-42D832832DAC}" type="presParOf" srcId="{A436D8BD-126D-440A-948E-7DDA2F08E9EB}" destId="{C2907F33-AB4F-4C15-9B88-A84DE46788B7}" srcOrd="1" destOrd="0" presId="urn:microsoft.com/office/officeart/2005/8/layout/hList1"/>
    <dgm:cxn modelId="{89912994-347C-4F1F-B957-E834CC31169F}" type="presParOf" srcId="{E7228919-9B00-4CE7-A5D3-E9BB4DF95429}" destId="{FADAD65D-2F59-4E04-A13E-5C1DD4A4FC82}" srcOrd="3" destOrd="0" presId="urn:microsoft.com/office/officeart/2005/8/layout/hList1"/>
    <dgm:cxn modelId="{8A2CA0BE-6693-4BC0-B812-6F83C6692A1E}" type="presParOf" srcId="{E7228919-9B00-4CE7-A5D3-E9BB4DF95429}" destId="{4524114D-FAA4-4BC0-A7CD-985EA592FC56}" srcOrd="4" destOrd="0" presId="urn:microsoft.com/office/officeart/2005/8/layout/hList1"/>
    <dgm:cxn modelId="{170AF1F4-A5C9-45A4-B2B7-2556E18A1F69}" type="presParOf" srcId="{4524114D-FAA4-4BC0-A7CD-985EA592FC56}" destId="{30269B24-1BD6-4D62-905D-3BCD885D213E}" srcOrd="0" destOrd="0" presId="urn:microsoft.com/office/officeart/2005/8/layout/hList1"/>
    <dgm:cxn modelId="{2AEBBF57-BD19-44A5-803E-2F2D58AF4F4A}" type="presParOf" srcId="{4524114D-FAA4-4BC0-A7CD-985EA592FC56}" destId="{D3BF1AE5-7152-41DC-8017-2B91E9C576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017A-4FD3-4E8E-9054-133567BA77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CCE2009-9320-487A-9945-2DAC71D45F7E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1</a:t>
          </a:r>
        </a:p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AD47C081-5906-490C-9D98-9984FAFB3B0F}" type="par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A3FFD16E-76BB-436F-A878-03F339FB8CBD}" type="sib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E5E4076C-1C7A-4B2C-96D1-E663EA9D9FC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3</a:t>
          </a:r>
        </a:p>
        <a:p>
          <a:r>
            <a:rPr lang="en-US" altLang="zh-CN" dirty="0" smtClean="0"/>
            <a:t>do something</a:t>
          </a:r>
          <a:endParaRPr lang="zh-CN" altLang="en-US" dirty="0"/>
        </a:p>
      </dgm:t>
    </dgm:pt>
    <dgm:pt modelId="{3BF9F01E-63A3-4590-9B2A-ABEABEBE7461}" type="par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26EC66C5-A320-4276-95D8-E8A6593491B1}" type="sib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95C8A89B-64E6-4E44-8E22-FEBCDBF0A02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4</a:t>
          </a:r>
        </a:p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9A5E498B-915C-44D1-94D7-841882A9E981}" type="par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0DA0385D-BD48-4A3B-8A10-26FCEC6E5A6B}" type="sib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CBCEBC0D-6ACD-403A-8A3D-B4D06E0ED6FD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2</a:t>
          </a:r>
        </a:p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D786BB48-CA51-4032-B0DC-18E2F4DD9EF6}" type="par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7F5E71A8-60F5-479E-B0CF-A2048D3AC7F2}" type="sib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06235A15-CF0E-42B9-9FAD-1D5215EC15CC}" type="pres">
      <dgm:prSet presAssocID="{8713017A-4FD3-4E8E-9054-133567BA77B3}" presName="Name0" presStyleCnt="0">
        <dgm:presLayoutVars>
          <dgm:dir/>
          <dgm:resizeHandles val="exact"/>
        </dgm:presLayoutVars>
      </dgm:prSet>
      <dgm:spPr/>
    </dgm:pt>
    <dgm:pt modelId="{D9A2B3E3-B044-4D7B-A1BC-2B896068F71D}" type="pres">
      <dgm:prSet presAssocID="{8CCE2009-9320-487A-9945-2DAC71D45F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4254F-87B2-466A-A21B-70ACC571F79C}" type="pres">
      <dgm:prSet presAssocID="{A3FFD16E-76BB-436F-A878-03F339FB8CB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3580578-955D-476F-A771-0152BCF1D59F}" type="pres">
      <dgm:prSet presAssocID="{A3FFD16E-76BB-436F-A878-03F339FB8CB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F7AF10A-777B-42D9-A028-087B4049DDE0}" type="pres">
      <dgm:prSet presAssocID="{CBCEBC0D-6ACD-403A-8A3D-B4D06E0ED6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4B9BE-6FEC-4AF3-8ADF-8A166BCE97A8}" type="pres">
      <dgm:prSet presAssocID="{7F5E71A8-60F5-479E-B0CF-A2048D3AC7F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CA33845-75D4-43B8-A716-F3D7098DC4B7}" type="pres">
      <dgm:prSet presAssocID="{7F5E71A8-60F5-479E-B0CF-A2048D3AC7F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342753-7EFF-40F6-857F-5EFDD18CA404}" type="pres">
      <dgm:prSet presAssocID="{E5E4076C-1C7A-4B2C-96D1-E663EA9D9FC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78CF1-F19E-44A8-8091-38F2FF8C3E18}" type="pres">
      <dgm:prSet presAssocID="{26EC66C5-A320-4276-95D8-E8A6593491B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60D5B98-DCA5-47DA-A197-99A995AE30CC}" type="pres">
      <dgm:prSet presAssocID="{26EC66C5-A320-4276-95D8-E8A6593491B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07245CB5-CF8A-417C-A4B2-9AFEA7A2647E}" type="pres">
      <dgm:prSet presAssocID="{95C8A89B-64E6-4E44-8E22-FEBCDBF0A02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3CF9D0-54D8-44B0-915C-1BB89688B164}" srcId="{8713017A-4FD3-4E8E-9054-133567BA77B3}" destId="{8CCE2009-9320-487A-9945-2DAC71D45F7E}" srcOrd="0" destOrd="0" parTransId="{AD47C081-5906-490C-9D98-9984FAFB3B0F}" sibTransId="{A3FFD16E-76BB-436F-A878-03F339FB8CBD}"/>
    <dgm:cxn modelId="{7D0555A4-B98B-4F92-97AA-AE9C6C7676F1}" type="presOf" srcId="{8713017A-4FD3-4E8E-9054-133567BA77B3}" destId="{06235A15-CF0E-42B9-9FAD-1D5215EC15CC}" srcOrd="0" destOrd="0" presId="urn:microsoft.com/office/officeart/2005/8/layout/process1"/>
    <dgm:cxn modelId="{5D18F8A0-1769-42B6-8416-DE82FA3B983D}" srcId="{8713017A-4FD3-4E8E-9054-133567BA77B3}" destId="{CBCEBC0D-6ACD-403A-8A3D-B4D06E0ED6FD}" srcOrd="1" destOrd="0" parTransId="{D786BB48-CA51-4032-B0DC-18E2F4DD9EF6}" sibTransId="{7F5E71A8-60F5-479E-B0CF-A2048D3AC7F2}"/>
    <dgm:cxn modelId="{E43B62C7-B0B5-4278-8417-42788AFB942C}" type="presOf" srcId="{E5E4076C-1C7A-4B2C-96D1-E663EA9D9FC8}" destId="{40342753-7EFF-40F6-857F-5EFDD18CA404}" srcOrd="0" destOrd="0" presId="urn:microsoft.com/office/officeart/2005/8/layout/process1"/>
    <dgm:cxn modelId="{BCD2B55B-A202-46EA-89F4-74CE527DC18E}" type="presOf" srcId="{26EC66C5-A320-4276-95D8-E8A6593491B1}" destId="{EF578CF1-F19E-44A8-8091-38F2FF8C3E18}" srcOrd="0" destOrd="0" presId="urn:microsoft.com/office/officeart/2005/8/layout/process1"/>
    <dgm:cxn modelId="{18F38797-EB3A-4505-88C5-DC5BBA20D1F1}" type="presOf" srcId="{8CCE2009-9320-487A-9945-2DAC71D45F7E}" destId="{D9A2B3E3-B044-4D7B-A1BC-2B896068F71D}" srcOrd="0" destOrd="0" presId="urn:microsoft.com/office/officeart/2005/8/layout/process1"/>
    <dgm:cxn modelId="{D072BD8D-57C1-4DA3-974E-52020B752711}" srcId="{8713017A-4FD3-4E8E-9054-133567BA77B3}" destId="{95C8A89B-64E6-4E44-8E22-FEBCDBF0A028}" srcOrd="3" destOrd="0" parTransId="{9A5E498B-915C-44D1-94D7-841882A9E981}" sibTransId="{0DA0385D-BD48-4A3B-8A10-26FCEC6E5A6B}"/>
    <dgm:cxn modelId="{EA2AC58C-696D-47C1-A5A9-526EE246C84E}" type="presOf" srcId="{7F5E71A8-60F5-479E-B0CF-A2048D3AC7F2}" destId="{BCA33845-75D4-43B8-A716-F3D7098DC4B7}" srcOrd="1" destOrd="0" presId="urn:microsoft.com/office/officeart/2005/8/layout/process1"/>
    <dgm:cxn modelId="{55A8696E-2C5F-46A8-8680-E99B781B7101}" type="presOf" srcId="{CBCEBC0D-6ACD-403A-8A3D-B4D06E0ED6FD}" destId="{CF7AF10A-777B-42D9-A028-087B4049DDE0}" srcOrd="0" destOrd="0" presId="urn:microsoft.com/office/officeart/2005/8/layout/process1"/>
    <dgm:cxn modelId="{A0EE5961-2345-4794-BF3B-61ED30E20E2D}" type="presOf" srcId="{7F5E71A8-60F5-479E-B0CF-A2048D3AC7F2}" destId="{62F4B9BE-6FEC-4AF3-8ADF-8A166BCE97A8}" srcOrd="0" destOrd="0" presId="urn:microsoft.com/office/officeart/2005/8/layout/process1"/>
    <dgm:cxn modelId="{1F00B74C-2DAC-40C0-9083-BBC303E81E28}" type="presOf" srcId="{95C8A89B-64E6-4E44-8E22-FEBCDBF0A028}" destId="{07245CB5-CF8A-417C-A4B2-9AFEA7A2647E}" srcOrd="0" destOrd="0" presId="urn:microsoft.com/office/officeart/2005/8/layout/process1"/>
    <dgm:cxn modelId="{C03CF75C-D2BF-44B4-B469-592520DCFD4C}" type="presOf" srcId="{A3FFD16E-76BB-436F-A878-03F339FB8CBD}" destId="{23580578-955D-476F-A771-0152BCF1D59F}" srcOrd="1" destOrd="0" presId="urn:microsoft.com/office/officeart/2005/8/layout/process1"/>
    <dgm:cxn modelId="{25F11E3C-0E1F-4D4E-8642-34973B64B9E9}" type="presOf" srcId="{A3FFD16E-76BB-436F-A878-03F339FB8CBD}" destId="{0784254F-87B2-466A-A21B-70ACC571F79C}" srcOrd="0" destOrd="0" presId="urn:microsoft.com/office/officeart/2005/8/layout/process1"/>
    <dgm:cxn modelId="{B28343A2-F0AA-4081-8EB1-68289F09341D}" srcId="{8713017A-4FD3-4E8E-9054-133567BA77B3}" destId="{E5E4076C-1C7A-4B2C-96D1-E663EA9D9FC8}" srcOrd="2" destOrd="0" parTransId="{3BF9F01E-63A3-4590-9B2A-ABEABEBE7461}" sibTransId="{26EC66C5-A320-4276-95D8-E8A6593491B1}"/>
    <dgm:cxn modelId="{C348F2F4-1CEC-48EE-A3BA-1ECA702BDE39}" type="presOf" srcId="{26EC66C5-A320-4276-95D8-E8A6593491B1}" destId="{960D5B98-DCA5-47DA-A197-99A995AE30CC}" srcOrd="1" destOrd="0" presId="urn:microsoft.com/office/officeart/2005/8/layout/process1"/>
    <dgm:cxn modelId="{86E0A7ED-EDB0-49B5-9A9C-727F1377AB71}" type="presParOf" srcId="{06235A15-CF0E-42B9-9FAD-1D5215EC15CC}" destId="{D9A2B3E3-B044-4D7B-A1BC-2B896068F71D}" srcOrd="0" destOrd="0" presId="urn:microsoft.com/office/officeart/2005/8/layout/process1"/>
    <dgm:cxn modelId="{24EB3B8A-D628-47A5-88B0-89CCC04E1278}" type="presParOf" srcId="{06235A15-CF0E-42B9-9FAD-1D5215EC15CC}" destId="{0784254F-87B2-466A-A21B-70ACC571F79C}" srcOrd="1" destOrd="0" presId="urn:microsoft.com/office/officeart/2005/8/layout/process1"/>
    <dgm:cxn modelId="{290A69BE-C53F-47D9-9D8C-B5CA41BA2084}" type="presParOf" srcId="{0784254F-87B2-466A-A21B-70ACC571F79C}" destId="{23580578-955D-476F-A771-0152BCF1D59F}" srcOrd="0" destOrd="0" presId="urn:microsoft.com/office/officeart/2005/8/layout/process1"/>
    <dgm:cxn modelId="{F2EC5B6E-5CFB-4E59-A830-B5EE4D608A1F}" type="presParOf" srcId="{06235A15-CF0E-42B9-9FAD-1D5215EC15CC}" destId="{CF7AF10A-777B-42D9-A028-087B4049DDE0}" srcOrd="2" destOrd="0" presId="urn:microsoft.com/office/officeart/2005/8/layout/process1"/>
    <dgm:cxn modelId="{CE3E1063-EC28-40C2-807B-69A0F98338B2}" type="presParOf" srcId="{06235A15-CF0E-42B9-9FAD-1D5215EC15CC}" destId="{62F4B9BE-6FEC-4AF3-8ADF-8A166BCE97A8}" srcOrd="3" destOrd="0" presId="urn:microsoft.com/office/officeart/2005/8/layout/process1"/>
    <dgm:cxn modelId="{EF52B4EE-0DD9-497E-9E6D-E7CDAA3527FA}" type="presParOf" srcId="{62F4B9BE-6FEC-4AF3-8ADF-8A166BCE97A8}" destId="{BCA33845-75D4-43B8-A716-F3D7098DC4B7}" srcOrd="0" destOrd="0" presId="urn:microsoft.com/office/officeart/2005/8/layout/process1"/>
    <dgm:cxn modelId="{4C25F995-67F2-42A2-B298-1AA081FFF421}" type="presParOf" srcId="{06235A15-CF0E-42B9-9FAD-1D5215EC15CC}" destId="{40342753-7EFF-40F6-857F-5EFDD18CA404}" srcOrd="4" destOrd="0" presId="urn:microsoft.com/office/officeart/2005/8/layout/process1"/>
    <dgm:cxn modelId="{18E5C740-C7EA-4561-B11F-A53475375DCD}" type="presParOf" srcId="{06235A15-CF0E-42B9-9FAD-1D5215EC15CC}" destId="{EF578CF1-F19E-44A8-8091-38F2FF8C3E18}" srcOrd="5" destOrd="0" presId="urn:microsoft.com/office/officeart/2005/8/layout/process1"/>
    <dgm:cxn modelId="{287503C2-F3A2-4E26-BCB9-00338A6BD018}" type="presParOf" srcId="{EF578CF1-F19E-44A8-8091-38F2FF8C3E18}" destId="{960D5B98-DCA5-47DA-A197-99A995AE30CC}" srcOrd="0" destOrd="0" presId="urn:microsoft.com/office/officeart/2005/8/layout/process1"/>
    <dgm:cxn modelId="{C2A487E8-97F5-4F93-97D5-809DD3A24776}" type="presParOf" srcId="{06235A15-CF0E-42B9-9FAD-1D5215EC15CC}" destId="{07245CB5-CF8A-417C-A4B2-9AFEA7A264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9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679B-1287-4B3D-9D7B-E61FD99745B0}" type="datetimeFigureOut">
              <a:rPr lang="zh-CN" altLang="en-US" smtClean="0"/>
              <a:t>2019-6-18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eb.evergrande.com/portal/portalnv/main.do;jsessionid=EE5E0B7262AB6D2FF3B8141EC32C4D16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协程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原理及应用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2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异步多线程模式下的生产消费者模型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946" y="2137317"/>
            <a:ext cx="5405401" cy="2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改造后的框架：服务器并发编程模型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改造后，原先异步并发模型中的</a:t>
            </a:r>
            <a:r>
              <a:rPr lang="en-US" altLang="zh-CN" sz="2000" dirty="0" err="1" smtClean="0"/>
              <a:t>recv</a:t>
            </a:r>
            <a:r>
              <a:rPr lang="zh-CN" altLang="en-US" sz="2000" dirty="0" smtClean="0"/>
              <a:t>线程、</a:t>
            </a:r>
            <a:r>
              <a:rPr lang="en-US" altLang="zh-CN" sz="2000" dirty="0" err="1" smtClean="0"/>
              <a:t>do_something</a:t>
            </a:r>
            <a:r>
              <a:rPr lang="zh-CN" altLang="en-US" sz="2000" dirty="0" smtClean="0"/>
              <a:t>线程、</a:t>
            </a:r>
            <a:r>
              <a:rPr lang="en-US" altLang="zh-CN" sz="2000" dirty="0" smtClean="0"/>
              <a:t>send</a:t>
            </a:r>
            <a:r>
              <a:rPr lang="zh-CN" altLang="en-US" sz="2000" dirty="0" smtClean="0"/>
              <a:t>线程被一个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协程替代。异步变成了同步。</a:t>
            </a:r>
            <a:r>
              <a:rPr lang="en-US" altLang="zh-CN" sz="2000" dirty="0" smtClean="0"/>
              <a:t>Acceptor</a:t>
            </a:r>
            <a:r>
              <a:rPr lang="zh-CN" altLang="en-US" sz="2000" dirty="0" smtClean="0"/>
              <a:t>线程仍然独立用一个线程。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84" y="1825625"/>
            <a:ext cx="3041964" cy="30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改造后架构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生产消费者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改造后的架构，生产者跟消费者之间不再需要锁对资源上锁，消除了资源竞争，提高了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87" y="1805208"/>
            <a:ext cx="3634212" cy="24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1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微信协程库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源码解析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协成库的三大模块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Libco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概念的实现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49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协程库三大模块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执行单元。执行单元包括指令和内存。指令表示操作集合，内存用来存放操作数据。只包含指令和内存的执行单元可以称为最基本的协程。</a:t>
            </a:r>
            <a:endParaRPr lang="en-US" altLang="zh-CN" dirty="0" smtClean="0"/>
          </a:p>
          <a:p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用来调度执行单元。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机制。阻塞编码下实现非阻塞效果。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62" y="1825625"/>
            <a:ext cx="4782076" cy="4351338"/>
          </a:xfrm>
        </p:spPr>
      </p:pic>
    </p:spTree>
    <p:extLst>
      <p:ext uri="{BB962C8B-B14F-4D97-AF65-F5344CB8AC3E}">
        <p14:creationId xmlns:p14="http://schemas.microsoft.com/office/powerpoint/2010/main" val="23130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概念的实现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stCoRoutine_t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表示一个协程。协程有两个属性：调度器属性和协程属性。所有协程共享的用于调度的属性叫调度器属性。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表示。其它的成员变量为协程属性。</a:t>
            </a:r>
            <a:endParaRPr lang="en-US" altLang="zh-CN" dirty="0" smtClean="0"/>
          </a:p>
          <a:p>
            <a:r>
              <a:rPr lang="zh-CN" altLang="en-US" dirty="0" smtClean="0"/>
              <a:t>协程的原语有：创建、切换、让出，对应的接口分别是</a:t>
            </a:r>
            <a:r>
              <a:rPr lang="en-US" altLang="zh-CN" dirty="0" err="1" smtClean="0"/>
              <a:t>co_create,co_resume,co_yield</a:t>
            </a:r>
            <a:endParaRPr lang="en-US" altLang="zh-CN" dirty="0" smtClean="0"/>
          </a:p>
          <a:p>
            <a:r>
              <a:rPr lang="en-US" altLang="zh-CN" dirty="0" err="1" smtClean="0"/>
              <a:t>co_create</a:t>
            </a:r>
            <a:r>
              <a:rPr lang="zh-CN" altLang="en-US" dirty="0" smtClean="0"/>
              <a:t>：创建协程属性。如果调度器属性不存在则创建。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2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的堆栈模型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协程栈的使用有两种方式：共享栈</a:t>
            </a:r>
            <a:r>
              <a:rPr lang="zh-CN" altLang="en-US" dirty="0" smtClean="0"/>
              <a:t>和独享栈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共享栈</a:t>
            </a:r>
            <a:r>
              <a:rPr lang="zh-CN" altLang="en-US" dirty="0" smtClean="0"/>
              <a:t>：给运行环境分配一块固定大小的内存，所有的协程共享这块内存。同时每个协程都有自己私有的栈。当协程切入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切出时对协程的局部变量</a:t>
            </a:r>
            <a:r>
              <a:rPr lang="en-US" altLang="zh-CN" dirty="0" err="1" smtClean="0"/>
              <a:t>copyin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copyout</a:t>
            </a:r>
            <a:r>
              <a:rPr lang="zh-CN" altLang="en-US" dirty="0" smtClean="0"/>
              <a:t>到协程的私有空间。</a:t>
            </a:r>
            <a:endParaRPr lang="en-US" altLang="zh-CN" dirty="0" smtClean="0"/>
          </a:p>
          <a:p>
            <a:r>
              <a:rPr lang="zh-CN" altLang="en-US" dirty="0" smtClean="0"/>
              <a:t>共享栈的优点：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省内存。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私有栈按需分配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共享栈的缺点：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每次协程切换都要进行私有栈的恢复</a:t>
            </a:r>
            <a:r>
              <a:rPr lang="en-US" altLang="zh-CN" dirty="0" smtClean="0"/>
              <a:t>/</a:t>
            </a:r>
            <a:r>
              <a:rPr lang="zh-CN" altLang="en-US" dirty="0" smtClean="0"/>
              <a:t>保存，比较消耗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。如果协程私有栈很大，拷贝开销会很大。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共享</a:t>
            </a:r>
            <a:r>
              <a:rPr lang="zh-CN" altLang="en-US" dirty="0" smtClean="0"/>
              <a:t>栈大小固定，无法动态分配。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13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 err="1"/>
              <a:t>libco</a:t>
            </a:r>
            <a:r>
              <a:rPr lang="zh-CN" altLang="en-US" dirty="0"/>
              <a:t>的堆栈模型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独享栈</a:t>
            </a:r>
            <a:r>
              <a:rPr lang="zh-CN" altLang="en-US" dirty="0" smtClean="0"/>
              <a:t>：每个协程</a:t>
            </a:r>
            <a:r>
              <a:rPr lang="zh-CN" altLang="en-US" dirty="0" smtClean="0"/>
              <a:t>都</a:t>
            </a:r>
            <a:r>
              <a:rPr lang="zh-CN" altLang="en-US" dirty="0"/>
              <a:t>预先分配大小固定</a:t>
            </a:r>
            <a:r>
              <a:rPr lang="zh-CN" altLang="en-US" dirty="0" smtClean="0"/>
              <a:t>单独</a:t>
            </a:r>
            <a:r>
              <a:rPr lang="zh-CN" altLang="en-US" dirty="0" smtClean="0"/>
              <a:t>空间。</a:t>
            </a:r>
            <a:r>
              <a:rPr lang="zh-CN" altLang="en-US" dirty="0"/>
              <a:t>当协程切换</a:t>
            </a:r>
            <a:r>
              <a:rPr lang="zh-CN" altLang="en-US" dirty="0" smtClean="0"/>
              <a:t>时</a:t>
            </a:r>
            <a:r>
              <a:rPr lang="zh-CN" altLang="en-US" dirty="0" smtClean="0"/>
              <a:t>直接使用该空间进行数据的存放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独享栈</a:t>
            </a:r>
            <a:r>
              <a:rPr lang="zh-CN" altLang="en-US" dirty="0" smtClean="0"/>
              <a:t>的优点：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避免协程切入切出内存的拷贝</a:t>
            </a:r>
            <a:endParaRPr lang="en-US" altLang="zh-CN" dirty="0" smtClean="0"/>
          </a:p>
          <a:p>
            <a:r>
              <a:rPr lang="zh-CN" altLang="en-US" dirty="0"/>
              <a:t>独享栈</a:t>
            </a:r>
            <a:r>
              <a:rPr lang="zh-CN" altLang="en-US" dirty="0" smtClean="0"/>
              <a:t>的缺点：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栈的大小时固定的。栈太小容易爆栈，太大协程数量一多容易浪费内存。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2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libco</a:t>
            </a:r>
            <a:r>
              <a:rPr lang="zh-CN" altLang="en-US" dirty="0"/>
              <a:t>的堆栈模型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Libco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的是共享</a:t>
            </a:r>
            <a:r>
              <a:rPr lang="zh-CN" altLang="en-US" dirty="0" smtClean="0"/>
              <a:t>栈的模式</a:t>
            </a:r>
            <a:endParaRPr lang="en-US" altLang="zh-CN" dirty="0" smtClean="0"/>
          </a:p>
          <a:p>
            <a:r>
              <a:rPr lang="en-US" altLang="zh-CN" dirty="0" err="1" smtClean="0"/>
              <a:t>Libco</a:t>
            </a:r>
            <a:r>
              <a:rPr lang="zh-CN" altLang="en-US" dirty="0" smtClean="0"/>
              <a:t>分配了多个共享栈，每个协成按照一定的映射关系使用对应的共享栈。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23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定义及分类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用户级线程，有自己的寄存器组，上下文和栈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对称协成：所有的协程都是平等的。调用者用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将程序控制权交给被调用者后，不再关心被调用者。被调用协程得到控制权后，不必返回到调用者。由于所有协程都是平等的，所以一般需要一个调度器。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err="1" smtClean="0"/>
              <a:t>libco</a:t>
            </a:r>
            <a:endParaRPr lang="en-US" altLang="zh-CN" dirty="0" smtClean="0"/>
          </a:p>
          <a:p>
            <a:r>
              <a:rPr lang="zh-CN" altLang="en-US" dirty="0" smtClean="0"/>
              <a:t>非对称协程：调用者跟特定的协程绑定。调用者使用</a:t>
            </a:r>
            <a:r>
              <a:rPr lang="en-US" altLang="zh-CN" dirty="0" smtClean="0"/>
              <a:t>call/resume</a:t>
            </a:r>
            <a:r>
              <a:rPr lang="zh-CN" altLang="en-US" dirty="0" smtClean="0"/>
              <a:t>将控制权交给被调用协程。被调用协程结束后用</a:t>
            </a:r>
            <a:r>
              <a:rPr lang="en-US" altLang="zh-CN" dirty="0" smtClean="0"/>
              <a:t>return/yield</a:t>
            </a:r>
            <a:r>
              <a:rPr lang="zh-CN" altLang="en-US" dirty="0" smtClean="0"/>
              <a:t>返回到调用者。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 err="1" smtClean="0"/>
              <a:t>stackfull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r>
              <a:rPr lang="zh-CN" altLang="en-US" dirty="0"/>
              <a:t>协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574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stackfull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内部有自己的栈用来保存现场。可以在内部挂起，恢复后从挂起处继续执行</a:t>
            </a:r>
            <a:endParaRPr lang="en-US" altLang="zh-CN" dirty="0" smtClean="0"/>
          </a:p>
          <a:p>
            <a:r>
              <a:rPr lang="en-US" altLang="zh-CN" dirty="0" err="1" smtClean="0"/>
              <a:t>stackless</a:t>
            </a:r>
            <a:r>
              <a:rPr lang="en-US" altLang="zh-CN" dirty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无法在内部挂起，只能在程序主体返回。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可见，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stackfull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stackless</a:t>
            </a:r>
            <a:r>
              <a:rPr lang="zh-CN" altLang="en-US" dirty="0" smtClean="0"/>
              <a:t>的优点更加明显，但是也有缺点：高并发下很容易产生内存瓶颈。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8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协程与线程的区别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相同的地方：都有自己的寄存器组，上下文和栈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不同的地方：线程的调度由内核控制，而协程的调度由用户控制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协程与线程的区别决定了它们应用的场景不同：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线程更适合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密集型场景。在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密集场合下，我们通常会尽可能的少起线程，避免不必要的线程转换开销。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协程更适合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密集型场景。协程的切换开销是很低的，在密集网络读写，磁盘读写场景下，并发大量的协程可以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3 </a:t>
            </a:r>
            <a:r>
              <a:rPr lang="zh-CN" altLang="en-US" sz="5400" dirty="0" smtClean="0"/>
              <a:t>应用：异步代码同步化改造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以网络服务器开发为例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4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典型的网络服务器框架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一般网络服务器开发分为如下四个步骤：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用伪代码表示如下：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accept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send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39462511"/>
              </p:ext>
            </p:extLst>
          </p:nvPr>
        </p:nvGraphicFramePr>
        <p:xfrm>
          <a:off x="968722" y="2308633"/>
          <a:ext cx="8510256" cy="66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5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上古时代：多进程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上古时代还没线程时，主要采用的是同步模式开发。为了处理高并发只能采用多进程模式。如下图。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进程模式缺点：系统进程数量有线，并发量低，处理能力弱。</a:t>
            </a:r>
            <a:endParaRPr lang="en-US" altLang="zh-CN" sz="2400" dirty="0" smtClean="0"/>
          </a:p>
          <a:p>
            <a:r>
              <a:rPr lang="zh-CN" altLang="en-US" sz="2400" dirty="0" smtClean="0"/>
              <a:t>多进程模式优点：同步编程开发难度低。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3803203"/>
              </p:ext>
            </p:extLst>
          </p:nvPr>
        </p:nvGraphicFramePr>
        <p:xfrm>
          <a:off x="1285592" y="2616451"/>
          <a:ext cx="5839486" cy="189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5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异步时代：多线程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线程出现后，为了利用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的处理能力，开发模式变成了异步多线程模式。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多线程通过对业务的拆分，单个线程只专注于一件事，大大提高了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的利用率。线程之间往往采用异步模式，通过消息队列来传递数据。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缺点：线程数据的传递需要频繁的复制，消耗性能。异步模式的开发导致了代码很难读懂，不利于维护。</a:t>
            </a:r>
            <a:endParaRPr lang="en-US" altLang="zh-CN" sz="2400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线程模式下网络编程往往采用</a:t>
            </a:r>
            <a:r>
              <a:rPr lang="en-US" altLang="zh-CN" sz="2400" dirty="0" smtClean="0"/>
              <a:t>reactor</a:t>
            </a:r>
            <a:r>
              <a:rPr lang="zh-CN" altLang="en-US" sz="2400" dirty="0" smtClean="0"/>
              <a:t>模式，可以参考这篇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hlinkClick r:id="rId2"/>
              </a:rPr>
              <a:t>Linux </a:t>
            </a:r>
            <a:r>
              <a:rPr lang="zh-CN" altLang="en-US" sz="2400" dirty="0" smtClean="0">
                <a:hlinkClick r:id="rId2"/>
              </a:rPr>
              <a:t>的 </a:t>
            </a:r>
            <a:r>
              <a:rPr lang="en-US" altLang="zh-CN" sz="2400" dirty="0" smtClean="0">
                <a:hlinkClick r:id="rId2"/>
              </a:rPr>
              <a:t>IO </a:t>
            </a:r>
            <a:r>
              <a:rPr lang="zh-CN" altLang="en-US" sz="2400" dirty="0" smtClean="0">
                <a:hlinkClick r:id="rId2"/>
              </a:rPr>
              <a:t>通信 以及 </a:t>
            </a:r>
            <a:r>
              <a:rPr lang="en-US" altLang="zh-CN" sz="2400" dirty="0" smtClean="0">
                <a:hlinkClick r:id="rId2"/>
              </a:rPr>
              <a:t>Reactor </a:t>
            </a:r>
            <a:r>
              <a:rPr lang="zh-CN" altLang="en-US" sz="2400" dirty="0" smtClean="0">
                <a:hlinkClick r:id="rId2"/>
              </a:rPr>
              <a:t>线程模型浅析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14469819"/>
              </p:ext>
            </p:extLst>
          </p:nvPr>
        </p:nvGraphicFramePr>
        <p:xfrm>
          <a:off x="1385179" y="2308635"/>
          <a:ext cx="8401616" cy="8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06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9077</TotalTime>
  <Words>1113</Words>
  <Application>Microsoft Office PowerPoint</Application>
  <PresentationFormat>宽屏</PresentationFormat>
  <Paragraphs>126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Consolas</vt:lpstr>
      <vt:lpstr>Office 主题</vt:lpstr>
      <vt:lpstr>协程</vt:lpstr>
      <vt:lpstr>1 定义及分类</vt:lpstr>
      <vt:lpstr>1.1 对称协程/非对称协程</vt:lpstr>
      <vt:lpstr>1.2 stackfull/stackless协程</vt:lpstr>
      <vt:lpstr>2 协程与线程的区别</vt:lpstr>
      <vt:lpstr>3 应用：异步代码同步化改造</vt:lpstr>
      <vt:lpstr>3.1 典型的网络服务器框架</vt:lpstr>
      <vt:lpstr>3.2 上古时代：多进程</vt:lpstr>
      <vt:lpstr>3.2 异步时代：多线程</vt:lpstr>
      <vt:lpstr>3.2.1 异步多线程模式下的生产消费者模型</vt:lpstr>
      <vt:lpstr>3.3 改造后的框架：服务器并发编程模型</vt:lpstr>
      <vt:lpstr>3.3.1 改造后架构:生产消费者</vt:lpstr>
      <vt:lpstr>4 微信协程库libco源码解析</vt:lpstr>
      <vt:lpstr>4.1 协程库三大模块</vt:lpstr>
      <vt:lpstr>4.2 libco架构</vt:lpstr>
      <vt:lpstr>4.3 概念的实现</vt:lpstr>
      <vt:lpstr>4.4 libco的堆栈模型(一)</vt:lpstr>
      <vt:lpstr>4.4 libco的堆栈模型(二)</vt:lpstr>
      <vt:lpstr>libco的堆栈模型(三)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协程</dc:title>
  <dc:creator>潘东经</dc:creator>
  <cp:lastModifiedBy>潘东经</cp:lastModifiedBy>
  <cp:revision>33</cp:revision>
  <dcterms:created xsi:type="dcterms:W3CDTF">2019-04-19T01:57:51Z</dcterms:created>
  <dcterms:modified xsi:type="dcterms:W3CDTF">2019-06-18T01:04:15Z</dcterms:modified>
</cp:coreProperties>
</file>