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60" r:id="rId6"/>
    <p:sldId id="262" r:id="rId7"/>
    <p:sldId id="259" r:id="rId8"/>
    <p:sldId id="26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5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2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925A-5760-4E22-A763-748AAE3D33DE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E8FF-17FC-47BE-9D72-4FD01CD27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迅</a:t>
            </a:r>
            <a:r>
              <a:rPr lang="zh-CN" altLang="en-US" dirty="0" smtClean="0"/>
              <a:t>雷直播后台</a:t>
            </a:r>
            <a:r>
              <a:rPr lang="en-US" altLang="zh-CN" dirty="0" err="1" smtClean="0"/>
              <a:t>Xcloud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低延迟、大流量视频流管理系统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91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音视频传输</a:t>
            </a:r>
            <a:r>
              <a:rPr lang="en-US" altLang="zh-CN" dirty="0" smtClean="0"/>
              <a:t>/</a:t>
            </a:r>
            <a:r>
              <a:rPr lang="zh-CN" altLang="en-US" dirty="0" smtClean="0"/>
              <a:t>混流问题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4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采用的是</a:t>
            </a:r>
            <a:r>
              <a:rPr lang="en-US" altLang="zh-CN" dirty="0" smtClean="0"/>
              <a:t>cache aside pattern</a:t>
            </a:r>
            <a:r>
              <a:rPr lang="zh-CN" altLang="en-US" dirty="0" smtClean="0"/>
              <a:t>，会有一致性问题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的负载均衡延迟大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6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功能和特点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视频流管理：编码、解码、混流、推流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低延迟</a:t>
            </a:r>
            <a:endParaRPr lang="en-US" altLang="zh-CN" dirty="0" smtClean="0"/>
          </a:p>
          <a:p>
            <a:r>
              <a:rPr lang="zh-CN" altLang="en-US" dirty="0" smtClean="0"/>
              <a:t>大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r>
              <a:rPr lang="zh-CN" altLang="en-US" dirty="0" smtClean="0"/>
              <a:t>易伸缩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2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058" y="1303699"/>
            <a:ext cx="6629829" cy="48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Xcloud</a:t>
            </a:r>
            <a:r>
              <a:rPr lang="zh-CN" altLang="en-US" dirty="0" smtClean="0"/>
              <a:t>系统架构模块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主播</a:t>
            </a:r>
            <a:r>
              <a:rPr lang="en-US" altLang="zh-CN" dirty="0" smtClean="0"/>
              <a:t>/</a:t>
            </a:r>
            <a:r>
              <a:rPr lang="zh-CN" altLang="en-US" dirty="0" smtClean="0"/>
              <a:t>观众</a:t>
            </a:r>
            <a:r>
              <a:rPr lang="en-US" altLang="zh-CN" dirty="0" smtClean="0"/>
              <a:t>:app</a:t>
            </a:r>
            <a:r>
              <a:rPr lang="zh-CN" altLang="en-US" dirty="0" smtClean="0"/>
              <a:t>端，负责从云端推送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拉取音视频流</a:t>
            </a:r>
            <a:endParaRPr lang="en-US" altLang="zh-CN" dirty="0" smtClean="0"/>
          </a:p>
          <a:p>
            <a:r>
              <a:rPr lang="zh-CN" altLang="en-US" dirty="0"/>
              <a:t>源</a:t>
            </a:r>
            <a:r>
              <a:rPr lang="zh-CN" altLang="en-US" dirty="0" smtClean="0"/>
              <a:t>站</a:t>
            </a:r>
            <a:r>
              <a:rPr lang="en-US" altLang="zh-CN" dirty="0" smtClean="0"/>
              <a:t>:</a:t>
            </a:r>
            <a:r>
              <a:rPr lang="zh-CN" altLang="en-US" dirty="0" smtClean="0"/>
              <a:t>负责拉取主播音视频流，并推送给转码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审查</a:t>
            </a:r>
            <a:r>
              <a:rPr lang="en-US" altLang="zh-CN" dirty="0" smtClean="0"/>
              <a:t>/</a:t>
            </a:r>
            <a:r>
              <a:rPr lang="zh-CN" altLang="en-US" dirty="0" smtClean="0"/>
              <a:t>混音</a:t>
            </a:r>
            <a:r>
              <a:rPr lang="en-US" altLang="zh-CN" dirty="0" smtClean="0"/>
              <a:t>/</a:t>
            </a:r>
            <a:r>
              <a:rPr lang="zh-CN" altLang="en-US" dirty="0" smtClean="0"/>
              <a:t>等模块。</a:t>
            </a:r>
            <a:endParaRPr lang="en-US" altLang="zh-CN" dirty="0" smtClean="0"/>
          </a:p>
          <a:p>
            <a:r>
              <a:rPr lang="zh-CN" altLang="en-US" dirty="0" smtClean="0"/>
              <a:t>边缘节点：负责从源站集群拉取视频流，要支持多协议</a:t>
            </a:r>
            <a:endParaRPr lang="en-US" altLang="zh-CN" dirty="0" smtClean="0"/>
          </a:p>
          <a:p>
            <a:r>
              <a:rPr lang="zh-CN" altLang="en-US" dirty="0"/>
              <a:t>流</a:t>
            </a:r>
            <a:r>
              <a:rPr lang="zh-CN" altLang="en-US" dirty="0" smtClean="0"/>
              <a:t>管理节点：负责视频流会话的管理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947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主播推流过程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265" y="1295402"/>
            <a:ext cx="8365402" cy="51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观众拖流过程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012" y="1825625"/>
            <a:ext cx="8277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易伸缩：大流量下，带宽、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很容易满载，如何实现架构的快速伸缩</a:t>
            </a:r>
            <a:endParaRPr lang="en-US" altLang="zh-CN" dirty="0" smtClean="0"/>
          </a:p>
          <a:p>
            <a:r>
              <a:rPr lang="zh-CN" altLang="en-US" dirty="0"/>
              <a:t>负载</a:t>
            </a:r>
            <a:r>
              <a:rPr lang="zh-CN" altLang="en-US" dirty="0" smtClean="0"/>
              <a:t>均衡：大流量下单机很容易达到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、带宽满载，如何负载均衡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4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dns</a:t>
            </a:r>
            <a:r>
              <a:rPr lang="zh-CN" altLang="en-US" dirty="0" smtClean="0"/>
              <a:t>轮询</a:t>
            </a:r>
            <a:r>
              <a:rPr lang="en-US" altLang="zh-CN" dirty="0" smtClean="0"/>
              <a:t>:</a:t>
            </a:r>
            <a:r>
              <a:rPr lang="zh-CN" altLang="en-US" dirty="0" smtClean="0"/>
              <a:t>定时轮询域名，然后维持可用的机器池</a:t>
            </a:r>
            <a:endParaRPr lang="en-US" altLang="zh-CN" dirty="0" smtClean="0"/>
          </a:p>
          <a:p>
            <a:r>
              <a:rPr lang="en-US" altLang="zh-CN" dirty="0" err="1" smtClean="0"/>
              <a:t>wrr</a:t>
            </a:r>
            <a:r>
              <a:rPr lang="en-US" altLang="zh-CN" dirty="0" smtClean="0"/>
              <a:t>:</a:t>
            </a:r>
            <a:r>
              <a:rPr lang="zh-CN" altLang="en-US" dirty="0" smtClean="0"/>
              <a:t>基于连接池定时上报本机器的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分辨率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19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如何实现机器的快速伸缩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94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231</Words>
  <Application>Microsoft Office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迅雷直播后台Xcloud</vt:lpstr>
      <vt:lpstr>功能和特点</vt:lpstr>
      <vt:lpstr>系统架构</vt:lpstr>
      <vt:lpstr>Xcloud系统架构模块</vt:lpstr>
      <vt:lpstr>主播推流过程</vt:lpstr>
      <vt:lpstr>观众拖流过程</vt:lpstr>
      <vt:lpstr>难点</vt:lpstr>
      <vt:lpstr>如何实现负载均衡</vt:lpstr>
      <vt:lpstr>如何实现机器的快速伸缩</vt:lpstr>
      <vt:lpstr>音视频传输/混流问题</vt:lpstr>
      <vt:lpstr>缺点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迅雷直播后台Xcloud</dc:title>
  <dc:creator>潘东经</dc:creator>
  <cp:lastModifiedBy>潘东经</cp:lastModifiedBy>
  <cp:revision>17</cp:revision>
  <dcterms:created xsi:type="dcterms:W3CDTF">2020-04-29T08:21:34Z</dcterms:created>
  <dcterms:modified xsi:type="dcterms:W3CDTF">2020-05-09T09:49:30Z</dcterms:modified>
</cp:coreProperties>
</file>