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D94FA-7C7A-40A9-A7DC-656DC4ED8475}" v="12" dt="2022-07-27T08:08:27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bce5ccbc-7b58-49ec-acb4-501dc5ec953d" providerId="ADAL" clId="{1A399F2C-112D-4CC9-AC86-475ED7CF3F60}"/>
  </pc:docChgLst>
  <pc:docChgLst>
    <pc:chgData name="David" userId="bce5ccbc-7b58-49ec-acb4-501dc5ec953d" providerId="ADAL" clId="{8EEA21E9-158E-49D5-A5D2-74B40DE18C18}"/>
  </pc:docChgLst>
  <pc:docChgLst>
    <pc:chgData name="David" userId="bce5ccbc-7b58-49ec-acb4-501dc5ec953d" providerId="ADAL" clId="{CC68BBC3-2958-4A49-8D26-46438A4B74A4}"/>
  </pc:docChgLst>
  <pc:docChgLst>
    <pc:chgData name="David Barry" userId="bce5ccbc-7b58-49ec-acb4-501dc5ec953d" providerId="ADAL" clId="{E5ED94FA-7C7A-40A9-A7DC-656DC4ED8475}"/>
    <pc:docChg chg="custSel addSld modSld sldOrd">
      <pc:chgData name="David Barry" userId="bce5ccbc-7b58-49ec-acb4-501dc5ec953d" providerId="ADAL" clId="{E5ED94FA-7C7A-40A9-A7DC-656DC4ED8475}" dt="2022-07-27T08:09:12.089" v="324" actId="29295"/>
      <pc:docMkLst>
        <pc:docMk/>
      </pc:docMkLst>
      <pc:sldChg chg="addSp delSp modSp add ord">
        <pc:chgData name="David Barry" userId="bce5ccbc-7b58-49ec-acb4-501dc5ec953d" providerId="ADAL" clId="{E5ED94FA-7C7A-40A9-A7DC-656DC4ED8475}" dt="2022-07-27T08:09:12.089" v="324" actId="29295"/>
        <pc:sldMkLst>
          <pc:docMk/>
          <pc:sldMk cId="1978538115" sldId="258"/>
        </pc:sldMkLst>
        <pc:spChg chg="add mod">
          <ac:chgData name="David Barry" userId="bce5ccbc-7b58-49ec-acb4-501dc5ec953d" providerId="ADAL" clId="{E5ED94FA-7C7A-40A9-A7DC-656DC4ED8475}" dt="2022-07-27T08:08:55.473" v="304" actId="207"/>
          <ac:spMkLst>
            <pc:docMk/>
            <pc:sldMk cId="1978538115" sldId="258"/>
            <ac:spMk id="4" creationId="{0DE34E7D-AE69-475A-888A-D5BC973BFC6D}"/>
          </ac:spMkLst>
        </pc:spChg>
        <pc:grpChg chg="add mod">
          <ac:chgData name="David Barry" userId="bce5ccbc-7b58-49ec-acb4-501dc5ec953d" providerId="ADAL" clId="{E5ED94FA-7C7A-40A9-A7DC-656DC4ED8475}" dt="2022-07-27T08:08:27.662" v="271" actId="12788"/>
          <ac:grpSpMkLst>
            <pc:docMk/>
            <pc:sldMk cId="1978538115" sldId="258"/>
            <ac:grpSpMk id="5" creationId="{66D26590-6E5E-4B42-BA65-BF54F2AC4CCB}"/>
          </ac:grpSpMkLst>
        </pc:grpChg>
        <pc:grpChg chg="del">
          <ac:chgData name="David Barry" userId="bce5ccbc-7b58-49ec-acb4-501dc5ec953d" providerId="ADAL" clId="{E5ED94FA-7C7A-40A9-A7DC-656DC4ED8475}" dt="2022-07-27T08:02:53.767" v="3" actId="165"/>
          <ac:grpSpMkLst>
            <pc:docMk/>
            <pc:sldMk cId="1978538115" sldId="258"/>
            <ac:grpSpMk id="13" creationId="{331EC778-A672-4EE8-B5DF-D6216C67E42F}"/>
          </ac:grpSpMkLst>
        </pc:grpChg>
        <pc:picChg chg="add mod ord">
          <ac:chgData name="David Barry" userId="bce5ccbc-7b58-49ec-acb4-501dc5ec953d" providerId="ADAL" clId="{E5ED94FA-7C7A-40A9-A7DC-656DC4ED8475}" dt="2022-07-27T08:09:12.089" v="324" actId="29295"/>
          <ac:picMkLst>
            <pc:docMk/>
            <pc:sldMk cId="1978538115" sldId="258"/>
            <ac:picMk id="3" creationId="{8C7A360A-741B-4B94-8594-E1270665DCDA}"/>
          </ac:picMkLst>
        </pc:picChg>
        <pc:picChg chg="del mod topLvl">
          <ac:chgData name="David Barry" userId="bce5ccbc-7b58-49ec-acb4-501dc5ec953d" providerId="ADAL" clId="{E5ED94FA-7C7A-40A9-A7DC-656DC4ED8475}" dt="2022-07-27T08:03:20.927" v="8" actId="478"/>
          <ac:picMkLst>
            <pc:docMk/>
            <pc:sldMk cId="1978538115" sldId="258"/>
            <ac:picMk id="11" creationId="{32F481ED-5302-432D-845B-475AB51CB155}"/>
          </ac:picMkLst>
        </pc:picChg>
        <pc:picChg chg="del mod topLvl">
          <ac:chgData name="David Barry" userId="bce5ccbc-7b58-49ec-acb4-501dc5ec953d" providerId="ADAL" clId="{E5ED94FA-7C7A-40A9-A7DC-656DC4ED8475}" dt="2022-07-27T08:03:07.793" v="6" actId="478"/>
          <ac:picMkLst>
            <pc:docMk/>
            <pc:sldMk cId="1978538115" sldId="258"/>
            <ac:picMk id="12" creationId="{06284E3C-841F-4021-8A9B-A7E539D4F9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5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62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4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74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CFB-230A-46AB-B97D-68426092588F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3547-761F-4077-8091-89FF4B5A99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9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computer, keyboard, light&#10;&#10;Description automatically generated">
            <a:extLst>
              <a:ext uri="{FF2B5EF4-FFF2-40B4-BE49-F238E27FC236}">
                <a16:creationId xmlns:a16="http://schemas.microsoft.com/office/drawing/2014/main" id="{ADA444A5-C849-488B-B5FA-81BB50563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83"/>
            <a:ext cx="12192000" cy="9108966"/>
          </a:xfrm>
          <a:prstGeom prst="rect">
            <a:avLst/>
          </a:prstGeom>
        </p:spPr>
      </p:pic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7C2925A6-F1B3-4F66-9F86-F6799C3E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1" r="38"/>
          <a:stretch/>
        </p:blipFill>
        <p:spPr>
          <a:xfrm>
            <a:off x="4060800" y="-1125000"/>
            <a:ext cx="8125200" cy="9108000"/>
          </a:xfrm>
          <a:prstGeom prst="rect">
            <a:avLst/>
          </a:prstGeom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6E0DB788-F16A-4213-BC43-D305F973C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5" r="15"/>
          <a:stretch/>
        </p:blipFill>
        <p:spPr>
          <a:xfrm>
            <a:off x="8125200" y="-1125000"/>
            <a:ext cx="4064400" cy="910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31EC778-A672-4EE8-B5DF-D6216C67E42F}"/>
              </a:ext>
            </a:extLst>
          </p:cNvPr>
          <p:cNvGrpSpPr>
            <a:grpSpLocks noChangeAspect="1"/>
          </p:cNvGrpSpPr>
          <p:nvPr/>
        </p:nvGrpSpPr>
        <p:grpSpPr>
          <a:xfrm>
            <a:off x="4942768" y="402982"/>
            <a:ext cx="6606430" cy="1440000"/>
            <a:chOff x="3811430" y="143380"/>
            <a:chExt cx="5015232" cy="1093168"/>
          </a:xfrm>
        </p:grpSpPr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2F481ED-5302-432D-845B-475AB51CB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1826"/>
            <a:stretch/>
          </p:blipFill>
          <p:spPr>
            <a:xfrm>
              <a:off x="3811430" y="143381"/>
              <a:ext cx="4176000" cy="1093167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6284E3C-841F-4021-8A9B-A7E539D4F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9" r="27357"/>
            <a:stretch/>
          </p:blipFill>
          <p:spPr>
            <a:xfrm>
              <a:off x="5658662" y="143380"/>
              <a:ext cx="3168000" cy="1093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577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computer, keyboard, light&#10;&#10;Description automatically generated">
            <a:extLst>
              <a:ext uri="{FF2B5EF4-FFF2-40B4-BE49-F238E27FC236}">
                <a16:creationId xmlns:a16="http://schemas.microsoft.com/office/drawing/2014/main" id="{ADA444A5-C849-488B-B5FA-81BB50563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83"/>
            <a:ext cx="12192000" cy="9108966"/>
          </a:xfrm>
          <a:prstGeom prst="rect">
            <a:avLst/>
          </a:prstGeom>
        </p:spPr>
      </p:pic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7C2925A6-F1B3-4F66-9F86-F6799C3E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1" r="38"/>
          <a:stretch/>
        </p:blipFill>
        <p:spPr>
          <a:xfrm>
            <a:off x="4060800" y="-1125000"/>
            <a:ext cx="8125200" cy="9108000"/>
          </a:xfrm>
          <a:prstGeom prst="rect">
            <a:avLst/>
          </a:prstGeom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6E0DB788-F16A-4213-BC43-D305F973C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5" r="15"/>
          <a:stretch/>
        </p:blipFill>
        <p:spPr>
          <a:xfrm>
            <a:off x="8125200" y="-1125000"/>
            <a:ext cx="4064400" cy="9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5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computer, keyboard, light&#10;&#10;Description automatically generated">
            <a:extLst>
              <a:ext uri="{FF2B5EF4-FFF2-40B4-BE49-F238E27FC236}">
                <a16:creationId xmlns:a16="http://schemas.microsoft.com/office/drawing/2014/main" id="{ADA444A5-C849-488B-B5FA-81BB50563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83"/>
            <a:ext cx="12192000" cy="9108966"/>
          </a:xfrm>
          <a:prstGeom prst="rect">
            <a:avLst/>
          </a:prstGeom>
        </p:spPr>
      </p:pic>
      <p:pic>
        <p:nvPicPr>
          <p:cNvPr id="15" name="Picture 14" descr="A picture containing rain&#10;&#10;Description automatically generated">
            <a:extLst>
              <a:ext uri="{FF2B5EF4-FFF2-40B4-BE49-F238E27FC236}">
                <a16:creationId xmlns:a16="http://schemas.microsoft.com/office/drawing/2014/main" id="{7C2925A6-F1B3-4F66-9F86-F6799C3E3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1" r="38"/>
          <a:stretch/>
        </p:blipFill>
        <p:spPr>
          <a:xfrm>
            <a:off x="4060800" y="-1125000"/>
            <a:ext cx="8125200" cy="9108000"/>
          </a:xfrm>
          <a:prstGeom prst="rect">
            <a:avLst/>
          </a:prstGeom>
        </p:spPr>
      </p:pic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6E0DB788-F16A-4213-BC43-D305F973C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5" r="15"/>
          <a:stretch/>
        </p:blipFill>
        <p:spPr>
          <a:xfrm>
            <a:off x="8125200" y="-1125000"/>
            <a:ext cx="4064400" cy="910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D26590-6E5E-4B42-BA65-BF54F2AC4CCB}"/>
              </a:ext>
            </a:extLst>
          </p:cNvPr>
          <p:cNvGrpSpPr/>
          <p:nvPr/>
        </p:nvGrpSpPr>
        <p:grpSpPr>
          <a:xfrm>
            <a:off x="2244000" y="2619000"/>
            <a:ext cx="7704000" cy="1620000"/>
            <a:chOff x="1801091" y="2619000"/>
            <a:chExt cx="7704000" cy="16200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E34E7D-AE69-475A-888A-D5BC973BFC6D}"/>
                </a:ext>
              </a:extLst>
            </p:cNvPr>
            <p:cNvSpPr txBox="1"/>
            <p:nvPr/>
          </p:nvSpPr>
          <p:spPr>
            <a:xfrm>
              <a:off x="1801091" y="2619000"/>
              <a:ext cx="7704000" cy="1620000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                           Introduction to Image Analysis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8C7A360A-741B-4B94-8594-E1270665D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669" y="2854037"/>
              <a:ext cx="1113338" cy="1149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53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5FE8248E61642A3B3DEA843BF65D9" ma:contentTypeVersion="12" ma:contentTypeDescription="Create a new document." ma:contentTypeScope="" ma:versionID="e87b5870900c7e6c400f715f78899313">
  <xsd:schema xmlns:xsd="http://www.w3.org/2001/XMLSchema" xmlns:xs="http://www.w3.org/2001/XMLSchema" xmlns:p="http://schemas.microsoft.com/office/2006/metadata/properties" xmlns:ns3="a61d47b0-7a6c-49f4-a061-b9722a827a17" xmlns:ns4="4136f959-f205-419e-ba08-4585a0771ddc" targetNamespace="http://schemas.microsoft.com/office/2006/metadata/properties" ma:root="true" ma:fieldsID="7788ea361f37b8d33f58fc2baa8397c0" ns3:_="" ns4:_="">
    <xsd:import namespace="a61d47b0-7a6c-49f4-a061-b9722a827a17"/>
    <xsd:import namespace="4136f959-f205-419e-ba08-4585a0771d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d47b0-7a6c-49f4-a061-b9722a827a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6f959-f205-419e-ba08-4585a0771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74FB76-C0D6-4CC9-A7CC-5DA92B701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d47b0-7a6c-49f4-a061-b9722a827a17"/>
    <ds:schemaRef ds:uri="4136f959-f205-419e-ba08-4585a0771d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00BA6B-2134-4218-B0D9-94A56B81EDE6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a61d47b0-7a6c-49f4-a061-b9722a827a17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4136f959-f205-419e-ba08-4585a0771ddc"/>
  </ds:schemaRefs>
</ds:datastoreItem>
</file>

<file path=customXml/itemProps3.xml><?xml version="1.0" encoding="utf-8"?>
<ds:datastoreItem xmlns:ds="http://schemas.openxmlformats.org/officeDocument/2006/customXml" ds:itemID="{C2713996-8AA1-4F48-B564-1FF99E1352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Barry</dc:creator>
  <cp:lastModifiedBy>David Barry</cp:lastModifiedBy>
  <cp:revision>2</cp:revision>
  <dcterms:created xsi:type="dcterms:W3CDTF">2020-04-23T09:15:17Z</dcterms:created>
  <dcterms:modified xsi:type="dcterms:W3CDTF">2022-07-27T08:09:13Z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0x0101009FA5FE8248E61642A3B3DEA843BF65D9</vt:lpwstr>
  </property>
</Properties>
</file>