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mov" ContentType="video/quicktime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30"/>
  </p:notesMasterIdLst>
  <p:sldIdLst>
    <p:sldId id="419" r:id="rId5"/>
    <p:sldId id="436" r:id="rId6"/>
    <p:sldId id="437" r:id="rId7"/>
    <p:sldId id="394" r:id="rId8"/>
    <p:sldId id="441" r:id="rId9"/>
    <p:sldId id="438" r:id="rId10"/>
    <p:sldId id="366" r:id="rId11"/>
    <p:sldId id="426" r:id="rId12"/>
    <p:sldId id="383" r:id="rId13"/>
    <p:sldId id="388" r:id="rId14"/>
    <p:sldId id="405" r:id="rId15"/>
    <p:sldId id="442" r:id="rId16"/>
    <p:sldId id="387" r:id="rId17"/>
    <p:sldId id="432" r:id="rId18"/>
    <p:sldId id="390" r:id="rId19"/>
    <p:sldId id="391" r:id="rId20"/>
    <p:sldId id="407" r:id="rId21"/>
    <p:sldId id="392" r:id="rId22"/>
    <p:sldId id="393" r:id="rId23"/>
    <p:sldId id="421" r:id="rId24"/>
    <p:sldId id="402" r:id="rId25"/>
    <p:sldId id="411" r:id="rId26"/>
    <p:sldId id="415" r:id="rId27"/>
    <p:sldId id="433" r:id="rId28"/>
    <p:sldId id="43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400"/>
    <a:srgbClr val="00FF00"/>
    <a:srgbClr val="00D000"/>
    <a:srgbClr val="868686"/>
    <a:srgbClr val="FFFF00"/>
    <a:srgbClr val="FFFF66"/>
    <a:srgbClr val="C9C9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81D7D-467C-4CDE-B91D-F35D2B52E6B1}" v="1" dt="2022-08-02T12:07:32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168" autoAdjust="0"/>
    <p:restoredTop sz="93015" autoAdjust="0"/>
  </p:normalViewPr>
  <p:slideViewPr>
    <p:cSldViewPr>
      <p:cViewPr varScale="1">
        <p:scale>
          <a:sx n="103" d="100"/>
          <a:sy n="103" d="100"/>
        </p:scale>
        <p:origin x="78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31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rry" userId="bce5ccbc-7b58-49ec-acb4-501dc5ec953d" providerId="ADAL" clId="{22C81D7D-467C-4CDE-B91D-F35D2B52E6B1}"/>
    <pc:docChg chg="addSld delSld modSld delSection">
      <pc:chgData name="David Barry" userId="bce5ccbc-7b58-49ec-acb4-501dc5ec953d" providerId="ADAL" clId="{22C81D7D-467C-4CDE-B91D-F35D2B52E6B1}" dt="2022-08-02T12:07:32.585" v="3"/>
      <pc:docMkLst>
        <pc:docMk/>
      </pc:docMkLst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3708218768" sldId="363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1299311876" sldId="364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365883598" sldId="365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67491903" sldId="368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556572228" sldId="382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400691812" sldId="384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3239910996" sldId="389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2096489417" sldId="395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454970726" sldId="396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2660458271" sldId="397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2952502775" sldId="398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467904305" sldId="399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925957333" sldId="400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2305511434" sldId="401"/>
        </pc:sldMkLst>
      </pc:sldChg>
      <pc:sldChg chg="add del">
        <pc:chgData name="David Barry" userId="bce5ccbc-7b58-49ec-acb4-501dc5ec953d" providerId="ADAL" clId="{22C81D7D-467C-4CDE-B91D-F35D2B52E6B1}" dt="2022-08-02T12:07:32.585" v="3"/>
        <pc:sldMkLst>
          <pc:docMk/>
          <pc:sldMk cId="759929097" sldId="402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178057907" sldId="403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486379055" sldId="404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885376153" sldId="409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943064037" sldId="410"/>
        </pc:sldMkLst>
      </pc:sldChg>
      <pc:sldChg chg="add del">
        <pc:chgData name="David Barry" userId="bce5ccbc-7b58-49ec-acb4-501dc5ec953d" providerId="ADAL" clId="{22C81D7D-467C-4CDE-B91D-F35D2B52E6B1}" dt="2022-08-02T12:07:32.585" v="3"/>
        <pc:sldMkLst>
          <pc:docMk/>
          <pc:sldMk cId="1430739453" sldId="411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557755339" sldId="412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774935221" sldId="413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4050940052" sldId="414"/>
        </pc:sldMkLst>
      </pc:sldChg>
      <pc:sldChg chg="add del">
        <pc:chgData name="David Barry" userId="bce5ccbc-7b58-49ec-acb4-501dc5ec953d" providerId="ADAL" clId="{22C81D7D-467C-4CDE-B91D-F35D2B52E6B1}" dt="2022-08-02T12:07:32.585" v="3"/>
        <pc:sldMkLst>
          <pc:docMk/>
          <pc:sldMk cId="4021533457" sldId="415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4194304937" sldId="416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1190078997" sldId="417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4189059129" sldId="418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573131251" sldId="420"/>
        </pc:sldMkLst>
      </pc:sldChg>
      <pc:sldChg chg="add del">
        <pc:chgData name="David Barry" userId="bce5ccbc-7b58-49ec-acb4-501dc5ec953d" providerId="ADAL" clId="{22C81D7D-467C-4CDE-B91D-F35D2B52E6B1}" dt="2022-08-02T12:07:32.585" v="3"/>
        <pc:sldMkLst>
          <pc:docMk/>
          <pc:sldMk cId="2701325551" sldId="421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4050091557" sldId="422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781786868" sldId="423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1601800748" sldId="424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636979318" sldId="425"/>
        </pc:sldMkLst>
      </pc:sldChg>
      <pc:sldChg chg="add del">
        <pc:chgData name="David Barry" userId="bce5ccbc-7b58-49ec-acb4-501dc5ec953d" providerId="ADAL" clId="{22C81D7D-467C-4CDE-B91D-F35D2B52E6B1}" dt="2022-08-02T12:07:32.585" v="3"/>
        <pc:sldMkLst>
          <pc:docMk/>
          <pc:sldMk cId="2120947653" sldId="433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1231818925" sldId="435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1170132528" sldId="440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2126683037" sldId="443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3252259329" sldId="444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898384386" sldId="445"/>
        </pc:sldMkLst>
      </pc:sldChg>
      <pc:sldChg chg="del">
        <pc:chgData name="David Barry" userId="bce5ccbc-7b58-49ec-acb4-501dc5ec953d" providerId="ADAL" clId="{22C81D7D-467C-4CDE-B91D-F35D2B52E6B1}" dt="2022-08-02T12:05:28.398" v="2" actId="47"/>
        <pc:sldMkLst>
          <pc:docMk/>
          <pc:sldMk cId="2312264496" sldId="446"/>
        </pc:sldMkLst>
      </pc:sldChg>
      <pc:sldChg chg="del">
        <pc:chgData name="David Barry" userId="bce5ccbc-7b58-49ec-acb4-501dc5ec953d" providerId="ADAL" clId="{22C81D7D-467C-4CDE-B91D-F35D2B52E6B1}" dt="2022-08-02T12:05:13.545" v="1" actId="47"/>
        <pc:sldMkLst>
          <pc:docMk/>
          <pc:sldMk cId="1752936608" sldId="447"/>
        </pc:sldMkLst>
      </pc:sldChg>
    </pc:docChg>
  </pc:docChgLst>
  <pc:docChgLst>
    <pc:chgData name="David Barry" userId="bce5ccbc-7b58-49ec-acb4-501dc5ec953d" providerId="ADAL" clId="{20DF7651-C2C0-450F-8629-3CBFF6F082E9}"/>
  </pc:docChgLst>
  <pc:docChgLst>
    <pc:chgData name="David Barry" userId="bce5ccbc-7b58-49ec-acb4-501dc5ec953d" providerId="ADAL" clId="{3B760DFB-A42D-4EA1-A599-582ACD5C932D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Sheet1!$A$1:$A$101</c:f>
              <c:numCache>
                <c:formatCode>General</c:formatCode>
                <c:ptCount val="101"/>
                <c:pt idx="0">
                  <c:v>-10</c:v>
                </c:pt>
                <c:pt idx="1">
                  <c:v>-9.8000000000000007</c:v>
                </c:pt>
                <c:pt idx="2">
                  <c:v>-9.6000000000000014</c:v>
                </c:pt>
                <c:pt idx="3">
                  <c:v>-9.4000000000000021</c:v>
                </c:pt>
                <c:pt idx="4">
                  <c:v>-9.2000000000000028</c:v>
                </c:pt>
                <c:pt idx="5">
                  <c:v>-9.0000000000000036</c:v>
                </c:pt>
                <c:pt idx="6">
                  <c:v>-8.8000000000000043</c:v>
                </c:pt>
                <c:pt idx="7">
                  <c:v>-8.600000000000005</c:v>
                </c:pt>
                <c:pt idx="8">
                  <c:v>-8.4000000000000057</c:v>
                </c:pt>
                <c:pt idx="9">
                  <c:v>-8.2000000000000064</c:v>
                </c:pt>
                <c:pt idx="10">
                  <c:v>-8.0000000000000071</c:v>
                </c:pt>
                <c:pt idx="11">
                  <c:v>-7.8000000000000069</c:v>
                </c:pt>
                <c:pt idx="12">
                  <c:v>-7.6000000000000068</c:v>
                </c:pt>
                <c:pt idx="13">
                  <c:v>-7.4000000000000066</c:v>
                </c:pt>
                <c:pt idx="14">
                  <c:v>-7.2000000000000064</c:v>
                </c:pt>
                <c:pt idx="15">
                  <c:v>-7.0000000000000062</c:v>
                </c:pt>
                <c:pt idx="16">
                  <c:v>-6.800000000000006</c:v>
                </c:pt>
                <c:pt idx="17">
                  <c:v>-6.6000000000000059</c:v>
                </c:pt>
                <c:pt idx="18">
                  <c:v>-6.4000000000000057</c:v>
                </c:pt>
                <c:pt idx="19">
                  <c:v>-6.2000000000000055</c:v>
                </c:pt>
                <c:pt idx="20">
                  <c:v>-6.0000000000000053</c:v>
                </c:pt>
                <c:pt idx="21">
                  <c:v>-5.8000000000000052</c:v>
                </c:pt>
                <c:pt idx="22">
                  <c:v>-5.600000000000005</c:v>
                </c:pt>
                <c:pt idx="23">
                  <c:v>-5.4000000000000048</c:v>
                </c:pt>
                <c:pt idx="24">
                  <c:v>-5.2000000000000046</c:v>
                </c:pt>
                <c:pt idx="25">
                  <c:v>-5.0000000000000044</c:v>
                </c:pt>
                <c:pt idx="26">
                  <c:v>-4.8000000000000043</c:v>
                </c:pt>
                <c:pt idx="27">
                  <c:v>-4.6000000000000041</c:v>
                </c:pt>
                <c:pt idx="28">
                  <c:v>-4.4000000000000039</c:v>
                </c:pt>
                <c:pt idx="29">
                  <c:v>-4.2000000000000037</c:v>
                </c:pt>
                <c:pt idx="30">
                  <c:v>-4.0000000000000036</c:v>
                </c:pt>
                <c:pt idx="31">
                  <c:v>-3.8000000000000034</c:v>
                </c:pt>
                <c:pt idx="32">
                  <c:v>-3.6000000000000032</c:v>
                </c:pt>
                <c:pt idx="33">
                  <c:v>-3.400000000000003</c:v>
                </c:pt>
                <c:pt idx="34">
                  <c:v>-3.2000000000000028</c:v>
                </c:pt>
                <c:pt idx="35">
                  <c:v>-3.0000000000000027</c:v>
                </c:pt>
                <c:pt idx="36">
                  <c:v>-2.8000000000000025</c:v>
                </c:pt>
                <c:pt idx="37">
                  <c:v>-2.6000000000000023</c:v>
                </c:pt>
                <c:pt idx="38">
                  <c:v>-2.4000000000000021</c:v>
                </c:pt>
                <c:pt idx="39">
                  <c:v>-2.200000000000002</c:v>
                </c:pt>
                <c:pt idx="40">
                  <c:v>-2.0000000000000018</c:v>
                </c:pt>
                <c:pt idx="41">
                  <c:v>-1.8000000000000018</c:v>
                </c:pt>
                <c:pt idx="42">
                  <c:v>-1.6000000000000019</c:v>
                </c:pt>
                <c:pt idx="43">
                  <c:v>-1.4000000000000019</c:v>
                </c:pt>
                <c:pt idx="44">
                  <c:v>-1.200000000000002</c:v>
                </c:pt>
                <c:pt idx="45">
                  <c:v>-1.000000000000002</c:v>
                </c:pt>
                <c:pt idx="46">
                  <c:v>-0.80000000000000204</c:v>
                </c:pt>
                <c:pt idx="47">
                  <c:v>-0.60000000000000209</c:v>
                </c:pt>
                <c:pt idx="48">
                  <c:v>-0.40000000000000208</c:v>
                </c:pt>
                <c:pt idx="49">
                  <c:v>-0.20000000000000207</c:v>
                </c:pt>
                <c:pt idx="50">
                  <c:v>-2.0539125955565396E-15</c:v>
                </c:pt>
                <c:pt idx="51">
                  <c:v>0.19999999999999796</c:v>
                </c:pt>
                <c:pt idx="52">
                  <c:v>0.39999999999999797</c:v>
                </c:pt>
                <c:pt idx="53">
                  <c:v>0.59999999999999798</c:v>
                </c:pt>
                <c:pt idx="54">
                  <c:v>0.79999999999999805</c:v>
                </c:pt>
                <c:pt idx="55">
                  <c:v>0.999999999999998</c:v>
                </c:pt>
                <c:pt idx="56">
                  <c:v>1.199999999999998</c:v>
                </c:pt>
                <c:pt idx="57">
                  <c:v>1.3999999999999979</c:v>
                </c:pt>
                <c:pt idx="58">
                  <c:v>1.5999999999999979</c:v>
                </c:pt>
                <c:pt idx="59">
                  <c:v>1.7999999999999978</c:v>
                </c:pt>
                <c:pt idx="60">
                  <c:v>1.9999999999999978</c:v>
                </c:pt>
                <c:pt idx="61">
                  <c:v>2.199999999999998</c:v>
                </c:pt>
                <c:pt idx="62">
                  <c:v>2.3999999999999981</c:v>
                </c:pt>
                <c:pt idx="63">
                  <c:v>2.5999999999999983</c:v>
                </c:pt>
                <c:pt idx="64">
                  <c:v>2.7999999999999985</c:v>
                </c:pt>
                <c:pt idx="65">
                  <c:v>2.9999999999999987</c:v>
                </c:pt>
                <c:pt idx="66">
                  <c:v>3.1999999999999988</c:v>
                </c:pt>
                <c:pt idx="67">
                  <c:v>3.399999999999999</c:v>
                </c:pt>
                <c:pt idx="68">
                  <c:v>3.5999999999999992</c:v>
                </c:pt>
                <c:pt idx="69">
                  <c:v>3.7999999999999994</c:v>
                </c:pt>
                <c:pt idx="70">
                  <c:v>3.9999999999999996</c:v>
                </c:pt>
                <c:pt idx="71">
                  <c:v>4.1999999999999993</c:v>
                </c:pt>
                <c:pt idx="72">
                  <c:v>4.3999999999999995</c:v>
                </c:pt>
                <c:pt idx="73">
                  <c:v>4.5999999999999996</c:v>
                </c:pt>
                <c:pt idx="74">
                  <c:v>4.8</c:v>
                </c:pt>
                <c:pt idx="75">
                  <c:v>5</c:v>
                </c:pt>
                <c:pt idx="76">
                  <c:v>5.2</c:v>
                </c:pt>
                <c:pt idx="77">
                  <c:v>5.4</c:v>
                </c:pt>
                <c:pt idx="78">
                  <c:v>5.6000000000000005</c:v>
                </c:pt>
                <c:pt idx="79">
                  <c:v>5.8000000000000007</c:v>
                </c:pt>
                <c:pt idx="80">
                  <c:v>6.0000000000000009</c:v>
                </c:pt>
                <c:pt idx="81">
                  <c:v>6.2000000000000011</c:v>
                </c:pt>
                <c:pt idx="82">
                  <c:v>6.4000000000000012</c:v>
                </c:pt>
                <c:pt idx="83">
                  <c:v>6.6000000000000014</c:v>
                </c:pt>
                <c:pt idx="84">
                  <c:v>6.8000000000000016</c:v>
                </c:pt>
                <c:pt idx="85">
                  <c:v>7.0000000000000018</c:v>
                </c:pt>
                <c:pt idx="86">
                  <c:v>7.200000000000002</c:v>
                </c:pt>
                <c:pt idx="87">
                  <c:v>7.4000000000000021</c:v>
                </c:pt>
                <c:pt idx="88">
                  <c:v>7.6000000000000023</c:v>
                </c:pt>
                <c:pt idx="89">
                  <c:v>7.8000000000000025</c:v>
                </c:pt>
                <c:pt idx="90">
                  <c:v>8.0000000000000018</c:v>
                </c:pt>
                <c:pt idx="91">
                  <c:v>8.2000000000000011</c:v>
                </c:pt>
                <c:pt idx="92">
                  <c:v>8.4</c:v>
                </c:pt>
                <c:pt idx="93">
                  <c:v>8.6</c:v>
                </c:pt>
                <c:pt idx="94">
                  <c:v>8.7999999999999989</c:v>
                </c:pt>
                <c:pt idx="95">
                  <c:v>8.9999999999999982</c:v>
                </c:pt>
                <c:pt idx="96">
                  <c:v>9.1999999999999975</c:v>
                </c:pt>
                <c:pt idx="97">
                  <c:v>9.3999999999999968</c:v>
                </c:pt>
                <c:pt idx="98">
                  <c:v>9.5999999999999961</c:v>
                </c:pt>
                <c:pt idx="99">
                  <c:v>9.7999999999999954</c:v>
                </c:pt>
                <c:pt idx="100">
                  <c:v>9.9999999999999947</c:v>
                </c:pt>
              </c:numCache>
            </c:numRef>
          </c:xVal>
          <c:yVal>
            <c:numRef>
              <c:f>Sheet1!$B$1:$B$101</c:f>
              <c:numCache>
                <c:formatCode>General</c:formatCode>
                <c:ptCount val="101"/>
                <c:pt idx="0">
                  <c:v>5.000074335975737E-2</c:v>
                </c:pt>
                <c:pt idx="1">
                  <c:v>5.0001219480372949E-2</c:v>
                </c:pt>
                <c:pt idx="2">
                  <c:v>5.0001980649545516E-2</c:v>
                </c:pt>
                <c:pt idx="3">
                  <c:v>5.0003184912589434E-2</c:v>
                </c:pt>
                <c:pt idx="4">
                  <c:v>5.0005070426032749E-2</c:v>
                </c:pt>
                <c:pt idx="5">
                  <c:v>5.0007991870553457E-2</c:v>
                </c:pt>
                <c:pt idx="6">
                  <c:v>5.0012471235645027E-2</c:v>
                </c:pt>
                <c:pt idx="7">
                  <c:v>5.0019267598371046E-2</c:v>
                </c:pt>
                <c:pt idx="8">
                  <c:v>5.0029471533878274E-2</c:v>
                </c:pt>
                <c:pt idx="9">
                  <c:v>5.0044630828588565E-2</c:v>
                </c:pt>
                <c:pt idx="10">
                  <c:v>5.0066915112882443E-2</c:v>
                </c:pt>
                <c:pt idx="11">
                  <c:v>5.0099327735696385E-2</c:v>
                </c:pt>
                <c:pt idx="12">
                  <c:v>5.0145973462895732E-2</c:v>
                </c:pt>
                <c:pt idx="13">
                  <c:v>5.0212390135275377E-2</c:v>
                </c:pt>
                <c:pt idx="14">
                  <c:v>5.0305950965056884E-2</c:v>
                </c:pt>
                <c:pt idx="15">
                  <c:v>5.0436341347522881E-2</c:v>
                </c:pt>
                <c:pt idx="16">
                  <c:v>5.0616109584236506E-2</c:v>
                </c:pt>
                <c:pt idx="17">
                  <c:v>5.0861284469526834E-2</c:v>
                </c:pt>
                <c:pt idx="18">
                  <c:v>5.1192044100732415E-2</c:v>
                </c:pt>
                <c:pt idx="19">
                  <c:v>5.1633409528099951E-2</c:v>
                </c:pt>
                <c:pt idx="20">
                  <c:v>5.2215924205968989E-2</c:v>
                </c:pt>
                <c:pt idx="21">
                  <c:v>5.2976266209887907E-2</c:v>
                </c:pt>
                <c:pt idx="22">
                  <c:v>5.3957725791489955E-2</c:v>
                </c:pt>
                <c:pt idx="23">
                  <c:v>5.5210467407211264E-2</c:v>
                </c:pt>
                <c:pt idx="24">
                  <c:v>5.6791484616842774E-2</c:v>
                </c:pt>
                <c:pt idx="25">
                  <c:v>5.8764150246784226E-2</c:v>
                </c:pt>
                <c:pt idx="26">
                  <c:v>6.1197265147421395E-2</c:v>
                </c:pt>
                <c:pt idx="27">
                  <c:v>6.4163518870800518E-2</c:v>
                </c:pt>
                <c:pt idx="28">
                  <c:v>6.7737296423115642E-2</c:v>
                </c:pt>
                <c:pt idx="29">
                  <c:v>7.1991797990213519E-2</c:v>
                </c:pt>
                <c:pt idx="30">
                  <c:v>7.699548325659393E-2</c:v>
                </c:pt>
                <c:pt idx="31">
                  <c:v>8.2807907387338203E-2</c:v>
                </c:pt>
                <c:pt idx="32">
                  <c:v>8.9475079150446973E-2</c:v>
                </c:pt>
                <c:pt idx="33">
                  <c:v>9.7024538688443351E-2</c:v>
                </c:pt>
                <c:pt idx="34">
                  <c:v>0.10546041733972766</c:v>
                </c:pt>
                <c:pt idx="35">
                  <c:v>0.11475879783294574</c:v>
                </c:pt>
                <c:pt idx="36">
                  <c:v>0.1248637328178723</c:v>
                </c:pt>
                <c:pt idx="37">
                  <c:v>0.13568429602390356</c:v>
                </c:pt>
                <c:pt idx="38">
                  <c:v>0.14709302749160635</c:v>
                </c:pt>
                <c:pt idx="39">
                  <c:v>0.15892608851627515</c:v>
                </c:pt>
                <c:pt idx="40">
                  <c:v>0.17098536225957156</c:v>
                </c:pt>
                <c:pt idx="41">
                  <c:v>0.18304262494937729</c:v>
                </c:pt>
                <c:pt idx="42">
                  <c:v>0.1948457763807413</c:v>
                </c:pt>
                <c:pt idx="43">
                  <c:v>0.20612696668338054</c:v>
                </c:pt>
                <c:pt idx="44">
                  <c:v>0.21661230144589971</c:v>
                </c:pt>
                <c:pt idx="45">
                  <c:v>0.22603266338214967</c:v>
                </c:pt>
                <c:pt idx="46">
                  <c:v>0.23413507015166157</c:v>
                </c:pt>
                <c:pt idx="47">
                  <c:v>0.240693907730262</c:v>
                </c:pt>
                <c:pt idx="48">
                  <c:v>0.24552134698772793</c:v>
                </c:pt>
                <c:pt idx="49">
                  <c:v>0.24847627373850589</c:v>
                </c:pt>
                <c:pt idx="50">
                  <c:v>0.24947114020071637</c:v>
                </c:pt>
                <c:pt idx="51">
                  <c:v>0.24847627373850595</c:v>
                </c:pt>
                <c:pt idx="52">
                  <c:v>0.24552134698772798</c:v>
                </c:pt>
                <c:pt idx="53">
                  <c:v>0.24069390773026211</c:v>
                </c:pt>
                <c:pt idx="54">
                  <c:v>0.23413507015166174</c:v>
                </c:pt>
                <c:pt idx="55">
                  <c:v>0.22603266338214983</c:v>
                </c:pt>
                <c:pt idx="56">
                  <c:v>0.21661230144589994</c:v>
                </c:pt>
                <c:pt idx="57">
                  <c:v>0.20612696668338076</c:v>
                </c:pt>
                <c:pt idx="58">
                  <c:v>0.19484577638074152</c:v>
                </c:pt>
                <c:pt idx="59">
                  <c:v>0.18304262494937756</c:v>
                </c:pt>
                <c:pt idx="60">
                  <c:v>0.17098536225957184</c:v>
                </c:pt>
                <c:pt idx="61">
                  <c:v>0.1589260885162754</c:v>
                </c:pt>
                <c:pt idx="62">
                  <c:v>0.14709302749160658</c:v>
                </c:pt>
                <c:pt idx="63">
                  <c:v>0.13568429602390381</c:v>
                </c:pt>
                <c:pt idx="64">
                  <c:v>0.12486373281787251</c:v>
                </c:pt>
                <c:pt idx="65">
                  <c:v>0.11475879783294593</c:v>
                </c:pt>
                <c:pt idx="66">
                  <c:v>0.10546041733972783</c:v>
                </c:pt>
                <c:pt idx="67">
                  <c:v>9.7024538688443504E-2</c:v>
                </c:pt>
                <c:pt idx="68">
                  <c:v>8.9475079150447112E-2</c:v>
                </c:pt>
                <c:pt idx="69">
                  <c:v>8.2807907387338314E-2</c:v>
                </c:pt>
                <c:pt idx="70">
                  <c:v>7.6995483256594041E-2</c:v>
                </c:pt>
                <c:pt idx="71">
                  <c:v>7.1991797990213616E-2</c:v>
                </c:pt>
                <c:pt idx="72">
                  <c:v>6.7737296423115739E-2</c:v>
                </c:pt>
                <c:pt idx="73">
                  <c:v>6.4163518870800601E-2</c:v>
                </c:pt>
                <c:pt idx="74">
                  <c:v>6.1197265147421451E-2</c:v>
                </c:pt>
                <c:pt idx="75">
                  <c:v>5.8764150246784275E-2</c:v>
                </c:pt>
                <c:pt idx="76">
                  <c:v>5.6791484616842809E-2</c:v>
                </c:pt>
                <c:pt idx="77">
                  <c:v>5.5210467407211299E-2</c:v>
                </c:pt>
                <c:pt idx="78">
                  <c:v>5.3957725791489983E-2</c:v>
                </c:pt>
                <c:pt idx="79">
                  <c:v>5.2976266209887928E-2</c:v>
                </c:pt>
                <c:pt idx="80">
                  <c:v>5.2215924205969003E-2</c:v>
                </c:pt>
                <c:pt idx="81">
                  <c:v>5.1633409528099958E-2</c:v>
                </c:pt>
                <c:pt idx="82">
                  <c:v>5.1192044100732421E-2</c:v>
                </c:pt>
                <c:pt idx="83">
                  <c:v>5.0861284469526841E-2</c:v>
                </c:pt>
                <c:pt idx="84">
                  <c:v>5.0616109584236513E-2</c:v>
                </c:pt>
                <c:pt idx="85">
                  <c:v>5.0436341347522881E-2</c:v>
                </c:pt>
                <c:pt idx="86">
                  <c:v>5.0305950965056891E-2</c:v>
                </c:pt>
                <c:pt idx="87">
                  <c:v>5.0212390135275377E-2</c:v>
                </c:pt>
                <c:pt idx="88">
                  <c:v>5.0145973462895732E-2</c:v>
                </c:pt>
                <c:pt idx="89">
                  <c:v>5.0099327735696392E-2</c:v>
                </c:pt>
                <c:pt idx="90">
                  <c:v>5.0066915112882443E-2</c:v>
                </c:pt>
                <c:pt idx="91">
                  <c:v>5.0044630828588572E-2</c:v>
                </c:pt>
                <c:pt idx="92">
                  <c:v>5.0029471533878274E-2</c:v>
                </c:pt>
                <c:pt idx="93">
                  <c:v>5.0019267598371046E-2</c:v>
                </c:pt>
                <c:pt idx="94">
                  <c:v>5.0012471235645027E-2</c:v>
                </c:pt>
                <c:pt idx="95">
                  <c:v>5.0007991870553457E-2</c:v>
                </c:pt>
                <c:pt idx="96">
                  <c:v>5.0005070426032749E-2</c:v>
                </c:pt>
                <c:pt idx="97">
                  <c:v>5.0003184912589434E-2</c:v>
                </c:pt>
                <c:pt idx="98">
                  <c:v>5.0001980649545516E-2</c:v>
                </c:pt>
                <c:pt idx="99">
                  <c:v>5.0001219480372949E-2</c:v>
                </c:pt>
                <c:pt idx="100">
                  <c:v>5.000074335975737E-2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2D-4F3A-BD5F-5F9C1D26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5344287"/>
        <c:axId val="1285249055"/>
      </c:scatterChart>
      <c:scatterChart>
        <c:scatterStyle val="lineMarker"/>
        <c:varyColors val="0"/>
        <c:ser>
          <c:idx val="1"/>
          <c:order val="1"/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Sheet1!$A$1:$A$101</c:f>
              <c:numCache>
                <c:formatCode>General</c:formatCode>
                <c:ptCount val="101"/>
                <c:pt idx="0">
                  <c:v>-10</c:v>
                </c:pt>
                <c:pt idx="1">
                  <c:v>-9.8000000000000007</c:v>
                </c:pt>
                <c:pt idx="2">
                  <c:v>-9.6000000000000014</c:v>
                </c:pt>
                <c:pt idx="3">
                  <c:v>-9.4000000000000021</c:v>
                </c:pt>
                <c:pt idx="4">
                  <c:v>-9.2000000000000028</c:v>
                </c:pt>
                <c:pt idx="5">
                  <c:v>-9.0000000000000036</c:v>
                </c:pt>
                <c:pt idx="6">
                  <c:v>-8.8000000000000043</c:v>
                </c:pt>
                <c:pt idx="7">
                  <c:v>-8.600000000000005</c:v>
                </c:pt>
                <c:pt idx="8">
                  <c:v>-8.4000000000000057</c:v>
                </c:pt>
                <c:pt idx="9">
                  <c:v>-8.2000000000000064</c:v>
                </c:pt>
                <c:pt idx="10">
                  <c:v>-8.0000000000000071</c:v>
                </c:pt>
                <c:pt idx="11">
                  <c:v>-7.8000000000000069</c:v>
                </c:pt>
                <c:pt idx="12">
                  <c:v>-7.6000000000000068</c:v>
                </c:pt>
                <c:pt idx="13">
                  <c:v>-7.4000000000000066</c:v>
                </c:pt>
                <c:pt idx="14">
                  <c:v>-7.2000000000000064</c:v>
                </c:pt>
                <c:pt idx="15">
                  <c:v>-7.0000000000000062</c:v>
                </c:pt>
                <c:pt idx="16">
                  <c:v>-6.800000000000006</c:v>
                </c:pt>
                <c:pt idx="17">
                  <c:v>-6.6000000000000059</c:v>
                </c:pt>
                <c:pt idx="18">
                  <c:v>-6.4000000000000057</c:v>
                </c:pt>
                <c:pt idx="19">
                  <c:v>-6.2000000000000055</c:v>
                </c:pt>
                <c:pt idx="20">
                  <c:v>-6.0000000000000053</c:v>
                </c:pt>
                <c:pt idx="21">
                  <c:v>-5.8000000000000052</c:v>
                </c:pt>
                <c:pt idx="22">
                  <c:v>-5.600000000000005</c:v>
                </c:pt>
                <c:pt idx="23">
                  <c:v>-5.4000000000000048</c:v>
                </c:pt>
                <c:pt idx="24">
                  <c:v>-5.2000000000000046</c:v>
                </c:pt>
                <c:pt idx="25">
                  <c:v>-5.0000000000000044</c:v>
                </c:pt>
                <c:pt idx="26">
                  <c:v>-4.8000000000000043</c:v>
                </c:pt>
                <c:pt idx="27">
                  <c:v>-4.6000000000000041</c:v>
                </c:pt>
                <c:pt idx="28">
                  <c:v>-4.4000000000000039</c:v>
                </c:pt>
                <c:pt idx="29">
                  <c:v>-4.2000000000000037</c:v>
                </c:pt>
                <c:pt idx="30">
                  <c:v>-4.0000000000000036</c:v>
                </c:pt>
                <c:pt idx="31">
                  <c:v>-3.8000000000000034</c:v>
                </c:pt>
                <c:pt idx="32">
                  <c:v>-3.6000000000000032</c:v>
                </c:pt>
                <c:pt idx="33">
                  <c:v>-3.400000000000003</c:v>
                </c:pt>
                <c:pt idx="34">
                  <c:v>-3.2000000000000028</c:v>
                </c:pt>
                <c:pt idx="35">
                  <c:v>-3.0000000000000027</c:v>
                </c:pt>
                <c:pt idx="36">
                  <c:v>-2.8000000000000025</c:v>
                </c:pt>
                <c:pt idx="37">
                  <c:v>-2.6000000000000023</c:v>
                </c:pt>
                <c:pt idx="38">
                  <c:v>-2.4000000000000021</c:v>
                </c:pt>
                <c:pt idx="39">
                  <c:v>-2.200000000000002</c:v>
                </c:pt>
                <c:pt idx="40">
                  <c:v>-2.0000000000000018</c:v>
                </c:pt>
                <c:pt idx="41">
                  <c:v>-1.8000000000000018</c:v>
                </c:pt>
                <c:pt idx="42">
                  <c:v>-1.6000000000000019</c:v>
                </c:pt>
                <c:pt idx="43">
                  <c:v>-1.4000000000000019</c:v>
                </c:pt>
                <c:pt idx="44">
                  <c:v>-1.200000000000002</c:v>
                </c:pt>
                <c:pt idx="45">
                  <c:v>-1.000000000000002</c:v>
                </c:pt>
                <c:pt idx="46">
                  <c:v>-0.80000000000000204</c:v>
                </c:pt>
                <c:pt idx="47">
                  <c:v>-0.60000000000000209</c:v>
                </c:pt>
                <c:pt idx="48">
                  <c:v>-0.40000000000000208</c:v>
                </c:pt>
                <c:pt idx="49">
                  <c:v>-0.20000000000000207</c:v>
                </c:pt>
                <c:pt idx="50">
                  <c:v>-2.0539125955565396E-15</c:v>
                </c:pt>
                <c:pt idx="51">
                  <c:v>0.19999999999999796</c:v>
                </c:pt>
                <c:pt idx="52">
                  <c:v>0.39999999999999797</c:v>
                </c:pt>
                <c:pt idx="53">
                  <c:v>0.59999999999999798</c:v>
                </c:pt>
                <c:pt idx="54">
                  <c:v>0.79999999999999805</c:v>
                </c:pt>
                <c:pt idx="55">
                  <c:v>0.999999999999998</c:v>
                </c:pt>
                <c:pt idx="56">
                  <c:v>1.199999999999998</c:v>
                </c:pt>
                <c:pt idx="57">
                  <c:v>1.3999999999999979</c:v>
                </c:pt>
                <c:pt idx="58">
                  <c:v>1.5999999999999979</c:v>
                </c:pt>
                <c:pt idx="59">
                  <c:v>1.7999999999999978</c:v>
                </c:pt>
                <c:pt idx="60">
                  <c:v>1.9999999999999978</c:v>
                </c:pt>
                <c:pt idx="61">
                  <c:v>2.199999999999998</c:v>
                </c:pt>
                <c:pt idx="62">
                  <c:v>2.3999999999999981</c:v>
                </c:pt>
                <c:pt idx="63">
                  <c:v>2.5999999999999983</c:v>
                </c:pt>
                <c:pt idx="64">
                  <c:v>2.7999999999999985</c:v>
                </c:pt>
                <c:pt idx="65">
                  <c:v>2.9999999999999987</c:v>
                </c:pt>
                <c:pt idx="66">
                  <c:v>3.1999999999999988</c:v>
                </c:pt>
                <c:pt idx="67">
                  <c:v>3.399999999999999</c:v>
                </c:pt>
                <c:pt idx="68">
                  <c:v>3.5999999999999992</c:v>
                </c:pt>
                <c:pt idx="69">
                  <c:v>3.7999999999999994</c:v>
                </c:pt>
                <c:pt idx="70">
                  <c:v>3.9999999999999996</c:v>
                </c:pt>
                <c:pt idx="71">
                  <c:v>4.1999999999999993</c:v>
                </c:pt>
                <c:pt idx="72">
                  <c:v>4.3999999999999995</c:v>
                </c:pt>
                <c:pt idx="73">
                  <c:v>4.5999999999999996</c:v>
                </c:pt>
                <c:pt idx="74">
                  <c:v>4.8</c:v>
                </c:pt>
                <c:pt idx="75">
                  <c:v>5</c:v>
                </c:pt>
                <c:pt idx="76">
                  <c:v>5.2</c:v>
                </c:pt>
                <c:pt idx="77">
                  <c:v>5.4</c:v>
                </c:pt>
                <c:pt idx="78">
                  <c:v>5.6000000000000005</c:v>
                </c:pt>
                <c:pt idx="79">
                  <c:v>5.8000000000000007</c:v>
                </c:pt>
                <c:pt idx="80">
                  <c:v>6.0000000000000009</c:v>
                </c:pt>
                <c:pt idx="81">
                  <c:v>6.2000000000000011</c:v>
                </c:pt>
                <c:pt idx="82">
                  <c:v>6.4000000000000012</c:v>
                </c:pt>
                <c:pt idx="83">
                  <c:v>6.6000000000000014</c:v>
                </c:pt>
                <c:pt idx="84">
                  <c:v>6.8000000000000016</c:v>
                </c:pt>
                <c:pt idx="85">
                  <c:v>7.0000000000000018</c:v>
                </c:pt>
                <c:pt idx="86">
                  <c:v>7.200000000000002</c:v>
                </c:pt>
                <c:pt idx="87">
                  <c:v>7.4000000000000021</c:v>
                </c:pt>
                <c:pt idx="88">
                  <c:v>7.6000000000000023</c:v>
                </c:pt>
                <c:pt idx="89">
                  <c:v>7.8000000000000025</c:v>
                </c:pt>
                <c:pt idx="90">
                  <c:v>8.0000000000000018</c:v>
                </c:pt>
                <c:pt idx="91">
                  <c:v>8.2000000000000011</c:v>
                </c:pt>
                <c:pt idx="92">
                  <c:v>8.4</c:v>
                </c:pt>
                <c:pt idx="93">
                  <c:v>8.6</c:v>
                </c:pt>
                <c:pt idx="94">
                  <c:v>8.7999999999999989</c:v>
                </c:pt>
                <c:pt idx="95">
                  <c:v>8.9999999999999982</c:v>
                </c:pt>
                <c:pt idx="96">
                  <c:v>9.1999999999999975</c:v>
                </c:pt>
                <c:pt idx="97">
                  <c:v>9.3999999999999968</c:v>
                </c:pt>
                <c:pt idx="98">
                  <c:v>9.5999999999999961</c:v>
                </c:pt>
                <c:pt idx="99">
                  <c:v>9.7999999999999954</c:v>
                </c:pt>
                <c:pt idx="100">
                  <c:v>9.9999999999999947</c:v>
                </c:pt>
              </c:numCache>
            </c:numRef>
          </c:xVal>
          <c:yVal>
            <c:numRef>
              <c:f>Sheet1!$C$1:$C$101</c:f>
              <c:numCache>
                <c:formatCode>General</c:formatCode>
                <c:ptCount val="101"/>
                <c:pt idx="1">
                  <c:v>1.2372897881460232E-6</c:v>
                </c:pt>
                <c:pt idx="2">
                  <c:v>1.9654322164844307E-6</c:v>
                </c:pt>
                <c:pt idx="3">
                  <c:v>3.0897764872334088E-6</c:v>
                </c:pt>
                <c:pt idx="4">
                  <c:v>4.8069579640236393E-6</c:v>
                </c:pt>
                <c:pt idx="5">
                  <c:v>7.4008096122776812E-6</c:v>
                </c:pt>
                <c:pt idx="6">
                  <c:v>1.127572781758901E-5</c:v>
                </c:pt>
                <c:pt idx="7">
                  <c:v>1.700029823324678E-5</c:v>
                </c:pt>
                <c:pt idx="8">
                  <c:v>2.5363230217519128E-5</c:v>
                </c:pt>
                <c:pt idx="9">
                  <c:v>3.7443579004169114E-5</c:v>
                </c:pt>
                <c:pt idx="10">
                  <c:v>5.4696907107819326E-5</c:v>
                </c:pt>
                <c:pt idx="11">
                  <c:v>7.9058350013289092E-5</c:v>
                </c:pt>
                <c:pt idx="12">
                  <c:v>1.13062399578992E-4</c:v>
                </c:pt>
                <c:pt idx="13">
                  <c:v>1.5997750216115159E-4</c:v>
                </c:pt>
                <c:pt idx="14">
                  <c:v>2.2395121224750431E-4</c:v>
                </c:pt>
                <c:pt idx="15">
                  <c:v>3.1015861917962212E-4</c:v>
                </c:pt>
                <c:pt idx="16">
                  <c:v>4.2494312200395262E-4</c:v>
                </c:pt>
                <c:pt idx="17">
                  <c:v>5.7593451649590871E-4</c:v>
                </c:pt>
                <c:pt idx="18">
                  <c:v>7.7212505857311708E-4</c:v>
                </c:pt>
                <c:pt idx="19">
                  <c:v>1.0238801052365742E-3</c:v>
                </c:pt>
                <c:pt idx="20">
                  <c:v>1.3428566817879559E-3</c:v>
                </c:pt>
                <c:pt idx="21">
                  <c:v>1.7418015855209662E-3</c:v>
                </c:pt>
                <c:pt idx="22">
                  <c:v>2.2342011973233572E-3</c:v>
                </c:pt>
                <c:pt idx="23">
                  <c:v>2.8337588253528195E-3</c:v>
                </c:pt>
                <c:pt idx="24">
                  <c:v>3.5536828395729622E-3</c:v>
                </c:pt>
                <c:pt idx="25">
                  <c:v>4.4057805305786207E-3</c:v>
                </c:pt>
                <c:pt idx="26">
                  <c:v>5.3993686240162916E-3</c:v>
                </c:pt>
                <c:pt idx="27">
                  <c:v>6.5400312756942469E-3</c:v>
                </c:pt>
                <c:pt idx="28">
                  <c:v>7.8282791194130008E-3</c:v>
                </c:pt>
                <c:pt idx="29">
                  <c:v>9.258186833478288E-3</c:v>
                </c:pt>
                <c:pt idx="30">
                  <c:v>1.0816109397124685E-2</c:v>
                </c:pt>
                <c:pt idx="31">
                  <c:v>1.2479595893853043E-2</c:v>
                </c:pt>
                <c:pt idx="32">
                  <c:v>1.4216631301105148E-2</c:v>
                </c:pt>
                <c:pt idx="33">
                  <c:v>1.598533818928069E-2</c:v>
                </c:pt>
                <c:pt idx="34">
                  <c:v>1.7734259144502384E-2</c:v>
                </c:pt>
                <c:pt idx="35">
                  <c:v>1.9403315478144639E-2</c:v>
                </c:pt>
                <c:pt idx="36">
                  <c:v>2.092549819095782E-2</c:v>
                </c:pt>
                <c:pt idx="37">
                  <c:v>2.2229294673734051E-2</c:v>
                </c:pt>
                <c:pt idx="38">
                  <c:v>2.3241792492371599E-2</c:v>
                </c:pt>
                <c:pt idx="39">
                  <c:v>2.3892334767965206E-2</c:v>
                </c:pt>
                <c:pt idx="40">
                  <c:v>2.4116536433102131E-2</c:v>
                </c:pt>
                <c:pt idx="41">
                  <c:v>2.3860414121169737E-2</c:v>
                </c:pt>
                <c:pt idx="42">
                  <c:v>2.3084341734003255E-2</c:v>
                </c:pt>
                <c:pt idx="43">
                  <c:v>2.1766525065158415E-2</c:v>
                </c:pt>
                <c:pt idx="44">
                  <c:v>1.9905696698769126E-2</c:v>
                </c:pt>
                <c:pt idx="45">
                  <c:v>1.752276870576186E-2</c:v>
                </c:pt>
                <c:pt idx="46">
                  <c:v>1.4661244348112334E-2</c:v>
                </c:pt>
                <c:pt idx="47">
                  <c:v>1.1386276836066356E-2</c:v>
                </c:pt>
                <c:pt idx="48">
                  <c:v>7.7823660082438906E-3</c:v>
                </c:pt>
                <c:pt idx="49">
                  <c:v>3.9497932129884394E-3</c:v>
                </c:pt>
                <c:pt idx="50">
                  <c:v>5.5511151231257827E-17</c:v>
                </c:pt>
                <c:pt idx="51">
                  <c:v>3.9497932129883839E-3</c:v>
                </c:pt>
                <c:pt idx="52">
                  <c:v>7.7823660082438351E-3</c:v>
                </c:pt>
                <c:pt idx="53">
                  <c:v>1.1386276836066245E-2</c:v>
                </c:pt>
                <c:pt idx="54">
                  <c:v>1.4661244348112279E-2</c:v>
                </c:pt>
                <c:pt idx="55">
                  <c:v>1.7522768705761804E-2</c:v>
                </c:pt>
                <c:pt idx="56">
                  <c:v>1.9905696698769071E-2</c:v>
                </c:pt>
                <c:pt idx="57">
                  <c:v>2.1766525065158415E-2</c:v>
                </c:pt>
                <c:pt idx="58">
                  <c:v>2.30843417340032E-2</c:v>
                </c:pt>
                <c:pt idx="59">
                  <c:v>2.3860414121169682E-2</c:v>
                </c:pt>
                <c:pt idx="60">
                  <c:v>2.4116536433102159E-2</c:v>
                </c:pt>
                <c:pt idx="61">
                  <c:v>2.3892334767965262E-2</c:v>
                </c:pt>
                <c:pt idx="62">
                  <c:v>2.3241792492371599E-2</c:v>
                </c:pt>
                <c:pt idx="63">
                  <c:v>2.2229294673734065E-2</c:v>
                </c:pt>
                <c:pt idx="64">
                  <c:v>2.0925498190957875E-2</c:v>
                </c:pt>
                <c:pt idx="65">
                  <c:v>1.9403315478144681E-2</c:v>
                </c:pt>
                <c:pt idx="66">
                  <c:v>1.7734259144502426E-2</c:v>
                </c:pt>
                <c:pt idx="67">
                  <c:v>1.5985338189280718E-2</c:v>
                </c:pt>
                <c:pt idx="68">
                  <c:v>1.421663130110519E-2</c:v>
                </c:pt>
                <c:pt idx="69">
                  <c:v>1.2479595893853071E-2</c:v>
                </c:pt>
                <c:pt idx="70">
                  <c:v>1.0816109397124699E-2</c:v>
                </c:pt>
                <c:pt idx="71">
                  <c:v>9.2581868334783018E-3</c:v>
                </c:pt>
                <c:pt idx="72">
                  <c:v>7.8282791194130147E-3</c:v>
                </c:pt>
                <c:pt idx="73">
                  <c:v>6.5400312756942885E-3</c:v>
                </c:pt>
                <c:pt idx="74">
                  <c:v>5.3993686240163263E-3</c:v>
                </c:pt>
                <c:pt idx="75">
                  <c:v>4.4057805305786416E-3</c:v>
                </c:pt>
                <c:pt idx="76">
                  <c:v>3.5536828395729761E-3</c:v>
                </c:pt>
                <c:pt idx="77">
                  <c:v>2.8337588253528265E-3</c:v>
                </c:pt>
                <c:pt idx="78">
                  <c:v>2.2342011973233711E-3</c:v>
                </c:pt>
                <c:pt idx="79">
                  <c:v>1.7418015855209801E-3</c:v>
                </c:pt>
                <c:pt idx="80">
                  <c:v>1.3428566817879697E-3</c:v>
                </c:pt>
                <c:pt idx="81">
                  <c:v>1.0238801052365812E-3</c:v>
                </c:pt>
                <c:pt idx="82">
                  <c:v>7.7212505857311708E-4</c:v>
                </c:pt>
                <c:pt idx="83">
                  <c:v>5.7593451649590871E-4</c:v>
                </c:pt>
                <c:pt idx="84">
                  <c:v>4.2494312200395956E-4</c:v>
                </c:pt>
                <c:pt idx="85">
                  <c:v>3.1015861917962212E-4</c:v>
                </c:pt>
                <c:pt idx="86">
                  <c:v>2.2395121224750431E-4</c:v>
                </c:pt>
                <c:pt idx="87">
                  <c:v>1.5997750216115852E-4</c:v>
                </c:pt>
                <c:pt idx="88">
                  <c:v>1.1306239957898506E-4</c:v>
                </c:pt>
                <c:pt idx="89">
                  <c:v>7.9058350013289092E-5</c:v>
                </c:pt>
                <c:pt idx="90">
                  <c:v>5.4696907107819326E-5</c:v>
                </c:pt>
                <c:pt idx="91">
                  <c:v>3.7443579004169114E-5</c:v>
                </c:pt>
                <c:pt idx="92">
                  <c:v>2.5363230217526067E-5</c:v>
                </c:pt>
                <c:pt idx="93">
                  <c:v>1.700029823324678E-5</c:v>
                </c:pt>
                <c:pt idx="94">
                  <c:v>1.127572781758901E-5</c:v>
                </c:pt>
                <c:pt idx="95">
                  <c:v>7.4008096122776812E-6</c:v>
                </c:pt>
                <c:pt idx="96">
                  <c:v>4.8069579640236393E-6</c:v>
                </c:pt>
                <c:pt idx="97">
                  <c:v>3.0897764872334088E-6</c:v>
                </c:pt>
                <c:pt idx="98">
                  <c:v>1.9654322164844307E-6</c:v>
                </c:pt>
                <c:pt idx="99">
                  <c:v>1.2372897881460232E-6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2D-4F3A-BD5F-5F9C1D26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201247"/>
        <c:axId val="222199999"/>
      </c:scatterChart>
      <c:valAx>
        <c:axId val="1325344287"/>
        <c:scaling>
          <c:orientation val="minMax"/>
          <c:max val="10"/>
          <c:min val="-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49055"/>
        <c:crosses val="autoZero"/>
        <c:crossBetween val="midCat"/>
      </c:valAx>
      <c:valAx>
        <c:axId val="1285249055"/>
        <c:scaling>
          <c:orientation val="minMax"/>
        </c:scaling>
        <c:delete val="0"/>
        <c:axPos val="l"/>
        <c:numFmt formatCode="#,##0.00" sourceLinked="0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344287"/>
        <c:crossesAt val="-10"/>
        <c:crossBetween val="midCat"/>
      </c:valAx>
      <c:valAx>
        <c:axId val="222199999"/>
        <c:scaling>
          <c:orientation val="minMax"/>
        </c:scaling>
        <c:delete val="0"/>
        <c:axPos val="r"/>
        <c:numFmt formatCode="#,##0.00" sourceLinked="0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01247"/>
        <c:crosses val="max"/>
        <c:crossBetween val="midCat"/>
        <c:majorUnit val="1.0000000000000002E-2"/>
      </c:valAx>
      <c:valAx>
        <c:axId val="2222012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199999"/>
        <c:crosses val="autoZero"/>
        <c:crossBetween val="midCat"/>
      </c:valAx>
      <c:spPr>
        <a:noFill/>
        <a:ln w="381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Sheet1!$A$1:$A$101</c:f>
              <c:numCache>
                <c:formatCode>General</c:formatCode>
                <c:ptCount val="101"/>
                <c:pt idx="0">
                  <c:v>-10</c:v>
                </c:pt>
                <c:pt idx="1">
                  <c:v>-9.8000000000000007</c:v>
                </c:pt>
                <c:pt idx="2">
                  <c:v>-9.6000000000000014</c:v>
                </c:pt>
                <c:pt idx="3">
                  <c:v>-9.4000000000000021</c:v>
                </c:pt>
                <c:pt idx="4">
                  <c:v>-9.2000000000000028</c:v>
                </c:pt>
                <c:pt idx="5">
                  <c:v>-9.0000000000000036</c:v>
                </c:pt>
                <c:pt idx="6">
                  <c:v>-8.8000000000000043</c:v>
                </c:pt>
                <c:pt idx="7">
                  <c:v>-8.600000000000005</c:v>
                </c:pt>
                <c:pt idx="8">
                  <c:v>-8.4000000000000057</c:v>
                </c:pt>
                <c:pt idx="9">
                  <c:v>-8.2000000000000064</c:v>
                </c:pt>
                <c:pt idx="10">
                  <c:v>-8.0000000000000071</c:v>
                </c:pt>
                <c:pt idx="11">
                  <c:v>-7.8000000000000069</c:v>
                </c:pt>
                <c:pt idx="12">
                  <c:v>-7.6000000000000068</c:v>
                </c:pt>
                <c:pt idx="13">
                  <c:v>-7.4000000000000066</c:v>
                </c:pt>
                <c:pt idx="14">
                  <c:v>-7.2000000000000064</c:v>
                </c:pt>
                <c:pt idx="15">
                  <c:v>-7.0000000000000062</c:v>
                </c:pt>
                <c:pt idx="16">
                  <c:v>-6.800000000000006</c:v>
                </c:pt>
                <c:pt idx="17">
                  <c:v>-6.6000000000000059</c:v>
                </c:pt>
                <c:pt idx="18">
                  <c:v>-6.4000000000000057</c:v>
                </c:pt>
                <c:pt idx="19">
                  <c:v>-6.2000000000000055</c:v>
                </c:pt>
                <c:pt idx="20">
                  <c:v>-6.0000000000000053</c:v>
                </c:pt>
                <c:pt idx="21">
                  <c:v>-5.8000000000000052</c:v>
                </c:pt>
                <c:pt idx="22">
                  <c:v>-5.600000000000005</c:v>
                </c:pt>
                <c:pt idx="23">
                  <c:v>-5.4000000000000048</c:v>
                </c:pt>
                <c:pt idx="24">
                  <c:v>-5.2000000000000046</c:v>
                </c:pt>
                <c:pt idx="25">
                  <c:v>-5.0000000000000044</c:v>
                </c:pt>
                <c:pt idx="26">
                  <c:v>-4.8000000000000043</c:v>
                </c:pt>
                <c:pt idx="27">
                  <c:v>-4.6000000000000041</c:v>
                </c:pt>
                <c:pt idx="28">
                  <c:v>-4.4000000000000039</c:v>
                </c:pt>
                <c:pt idx="29">
                  <c:v>-4.2000000000000037</c:v>
                </c:pt>
                <c:pt idx="30">
                  <c:v>-4.0000000000000036</c:v>
                </c:pt>
                <c:pt idx="31">
                  <c:v>-3.8000000000000034</c:v>
                </c:pt>
                <c:pt idx="32">
                  <c:v>-3.6000000000000032</c:v>
                </c:pt>
                <c:pt idx="33">
                  <c:v>-3.400000000000003</c:v>
                </c:pt>
                <c:pt idx="34">
                  <c:v>-3.2000000000000028</c:v>
                </c:pt>
                <c:pt idx="35">
                  <c:v>-3.0000000000000027</c:v>
                </c:pt>
                <c:pt idx="36">
                  <c:v>-2.8000000000000025</c:v>
                </c:pt>
                <c:pt idx="37">
                  <c:v>-2.6000000000000023</c:v>
                </c:pt>
                <c:pt idx="38">
                  <c:v>-2.4000000000000021</c:v>
                </c:pt>
                <c:pt idx="39">
                  <c:v>-2.200000000000002</c:v>
                </c:pt>
                <c:pt idx="40">
                  <c:v>-2.0000000000000018</c:v>
                </c:pt>
                <c:pt idx="41">
                  <c:v>-1.8000000000000018</c:v>
                </c:pt>
                <c:pt idx="42">
                  <c:v>-1.6000000000000019</c:v>
                </c:pt>
                <c:pt idx="43">
                  <c:v>-1.4000000000000019</c:v>
                </c:pt>
                <c:pt idx="44">
                  <c:v>-1.200000000000002</c:v>
                </c:pt>
                <c:pt idx="45">
                  <c:v>-1.000000000000002</c:v>
                </c:pt>
                <c:pt idx="46">
                  <c:v>-0.80000000000000204</c:v>
                </c:pt>
                <c:pt idx="47">
                  <c:v>-0.60000000000000209</c:v>
                </c:pt>
                <c:pt idx="48">
                  <c:v>-0.40000000000000208</c:v>
                </c:pt>
                <c:pt idx="49">
                  <c:v>-0.20000000000000207</c:v>
                </c:pt>
                <c:pt idx="50">
                  <c:v>-2.0539125955565396E-15</c:v>
                </c:pt>
                <c:pt idx="51">
                  <c:v>0.19999999999999796</c:v>
                </c:pt>
                <c:pt idx="52">
                  <c:v>0.39999999999999797</c:v>
                </c:pt>
                <c:pt idx="53">
                  <c:v>0.59999999999999798</c:v>
                </c:pt>
                <c:pt idx="54">
                  <c:v>0.79999999999999805</c:v>
                </c:pt>
                <c:pt idx="55">
                  <c:v>0.999999999999998</c:v>
                </c:pt>
                <c:pt idx="56">
                  <c:v>1.199999999999998</c:v>
                </c:pt>
                <c:pt idx="57">
                  <c:v>1.3999999999999979</c:v>
                </c:pt>
                <c:pt idx="58">
                  <c:v>1.5999999999999979</c:v>
                </c:pt>
                <c:pt idx="59">
                  <c:v>1.7999999999999978</c:v>
                </c:pt>
                <c:pt idx="60">
                  <c:v>1.9999999999999978</c:v>
                </c:pt>
                <c:pt idx="61">
                  <c:v>2.199999999999998</c:v>
                </c:pt>
                <c:pt idx="62">
                  <c:v>2.3999999999999981</c:v>
                </c:pt>
                <c:pt idx="63">
                  <c:v>2.5999999999999983</c:v>
                </c:pt>
                <c:pt idx="64">
                  <c:v>2.7999999999999985</c:v>
                </c:pt>
                <c:pt idx="65">
                  <c:v>2.9999999999999987</c:v>
                </c:pt>
                <c:pt idx="66">
                  <c:v>3.1999999999999988</c:v>
                </c:pt>
                <c:pt idx="67">
                  <c:v>3.399999999999999</c:v>
                </c:pt>
                <c:pt idx="68">
                  <c:v>3.5999999999999992</c:v>
                </c:pt>
                <c:pt idx="69">
                  <c:v>3.7999999999999994</c:v>
                </c:pt>
                <c:pt idx="70">
                  <c:v>3.9999999999999996</c:v>
                </c:pt>
                <c:pt idx="71">
                  <c:v>4.1999999999999993</c:v>
                </c:pt>
                <c:pt idx="72">
                  <c:v>4.3999999999999995</c:v>
                </c:pt>
                <c:pt idx="73">
                  <c:v>4.5999999999999996</c:v>
                </c:pt>
                <c:pt idx="74">
                  <c:v>4.8</c:v>
                </c:pt>
                <c:pt idx="75">
                  <c:v>5</c:v>
                </c:pt>
                <c:pt idx="76">
                  <c:v>5.2</c:v>
                </c:pt>
                <c:pt idx="77">
                  <c:v>5.4</c:v>
                </c:pt>
                <c:pt idx="78">
                  <c:v>5.6000000000000005</c:v>
                </c:pt>
                <c:pt idx="79">
                  <c:v>5.8000000000000007</c:v>
                </c:pt>
                <c:pt idx="80">
                  <c:v>6.0000000000000009</c:v>
                </c:pt>
                <c:pt idx="81">
                  <c:v>6.2000000000000011</c:v>
                </c:pt>
                <c:pt idx="82">
                  <c:v>6.4000000000000012</c:v>
                </c:pt>
                <c:pt idx="83">
                  <c:v>6.6000000000000014</c:v>
                </c:pt>
                <c:pt idx="84">
                  <c:v>6.8000000000000016</c:v>
                </c:pt>
                <c:pt idx="85">
                  <c:v>7.0000000000000018</c:v>
                </c:pt>
                <c:pt idx="86">
                  <c:v>7.200000000000002</c:v>
                </c:pt>
                <c:pt idx="87">
                  <c:v>7.4000000000000021</c:v>
                </c:pt>
                <c:pt idx="88">
                  <c:v>7.6000000000000023</c:v>
                </c:pt>
                <c:pt idx="89">
                  <c:v>7.8000000000000025</c:v>
                </c:pt>
                <c:pt idx="90">
                  <c:v>8.0000000000000018</c:v>
                </c:pt>
                <c:pt idx="91">
                  <c:v>8.2000000000000011</c:v>
                </c:pt>
                <c:pt idx="92">
                  <c:v>8.4</c:v>
                </c:pt>
                <c:pt idx="93">
                  <c:v>8.6</c:v>
                </c:pt>
                <c:pt idx="94">
                  <c:v>8.7999999999999989</c:v>
                </c:pt>
                <c:pt idx="95">
                  <c:v>8.9999999999999982</c:v>
                </c:pt>
                <c:pt idx="96">
                  <c:v>9.1999999999999975</c:v>
                </c:pt>
                <c:pt idx="97">
                  <c:v>9.3999999999999968</c:v>
                </c:pt>
                <c:pt idx="98">
                  <c:v>9.5999999999999961</c:v>
                </c:pt>
                <c:pt idx="99">
                  <c:v>9.7999999999999954</c:v>
                </c:pt>
                <c:pt idx="100">
                  <c:v>9.9999999999999947</c:v>
                </c:pt>
              </c:numCache>
            </c:numRef>
          </c:xVal>
          <c:yVal>
            <c:numRef>
              <c:f>Sheet1!$B$1:$B$101</c:f>
              <c:numCache>
                <c:formatCode>General</c:formatCode>
                <c:ptCount val="101"/>
                <c:pt idx="0">
                  <c:v>5.000074335975737E-2</c:v>
                </c:pt>
                <c:pt idx="1">
                  <c:v>5.0001219480372949E-2</c:v>
                </c:pt>
                <c:pt idx="2">
                  <c:v>5.0001980649545516E-2</c:v>
                </c:pt>
                <c:pt idx="3">
                  <c:v>5.0003184912589434E-2</c:v>
                </c:pt>
                <c:pt idx="4">
                  <c:v>5.0005070426032749E-2</c:v>
                </c:pt>
                <c:pt idx="5">
                  <c:v>5.0007991870553457E-2</c:v>
                </c:pt>
                <c:pt idx="6">
                  <c:v>5.0012471235645027E-2</c:v>
                </c:pt>
                <c:pt idx="7">
                  <c:v>5.0019267598371046E-2</c:v>
                </c:pt>
                <c:pt idx="8">
                  <c:v>5.0029471533878274E-2</c:v>
                </c:pt>
                <c:pt idx="9">
                  <c:v>5.0044630828588565E-2</c:v>
                </c:pt>
                <c:pt idx="10">
                  <c:v>5.0066915112882443E-2</c:v>
                </c:pt>
                <c:pt idx="11">
                  <c:v>5.0099327735696385E-2</c:v>
                </c:pt>
                <c:pt idx="12">
                  <c:v>5.0145973462895732E-2</c:v>
                </c:pt>
                <c:pt idx="13">
                  <c:v>5.0212390135275377E-2</c:v>
                </c:pt>
                <c:pt idx="14">
                  <c:v>5.0305950965056884E-2</c:v>
                </c:pt>
                <c:pt idx="15">
                  <c:v>5.0436341347522881E-2</c:v>
                </c:pt>
                <c:pt idx="16">
                  <c:v>5.0616109584236506E-2</c:v>
                </c:pt>
                <c:pt idx="17">
                  <c:v>5.0861284469526834E-2</c:v>
                </c:pt>
                <c:pt idx="18">
                  <c:v>5.1192044100732415E-2</c:v>
                </c:pt>
                <c:pt idx="19">
                  <c:v>5.1633409528099951E-2</c:v>
                </c:pt>
                <c:pt idx="20">
                  <c:v>5.2215924205968989E-2</c:v>
                </c:pt>
                <c:pt idx="21">
                  <c:v>5.2976266209887907E-2</c:v>
                </c:pt>
                <c:pt idx="22">
                  <c:v>5.3957725791489955E-2</c:v>
                </c:pt>
                <c:pt idx="23">
                  <c:v>5.5210467407211264E-2</c:v>
                </c:pt>
                <c:pt idx="24">
                  <c:v>5.6791484616842774E-2</c:v>
                </c:pt>
                <c:pt idx="25">
                  <c:v>5.8764150246784226E-2</c:v>
                </c:pt>
                <c:pt idx="26">
                  <c:v>6.1197265147421395E-2</c:v>
                </c:pt>
                <c:pt idx="27">
                  <c:v>6.4163518870800518E-2</c:v>
                </c:pt>
                <c:pt idx="28">
                  <c:v>6.7737296423115642E-2</c:v>
                </c:pt>
                <c:pt idx="29">
                  <c:v>7.1991797990213519E-2</c:v>
                </c:pt>
                <c:pt idx="30">
                  <c:v>7.699548325659393E-2</c:v>
                </c:pt>
                <c:pt idx="31">
                  <c:v>8.2807907387338203E-2</c:v>
                </c:pt>
                <c:pt idx="32">
                  <c:v>8.9475079150446973E-2</c:v>
                </c:pt>
                <c:pt idx="33">
                  <c:v>9.7024538688443351E-2</c:v>
                </c:pt>
                <c:pt idx="34">
                  <c:v>0.10546041733972766</c:v>
                </c:pt>
                <c:pt idx="35">
                  <c:v>0.11475879783294574</c:v>
                </c:pt>
                <c:pt idx="36">
                  <c:v>0.1248637328178723</c:v>
                </c:pt>
                <c:pt idx="37">
                  <c:v>0.13568429602390356</c:v>
                </c:pt>
                <c:pt idx="38">
                  <c:v>0.14709302749160635</c:v>
                </c:pt>
                <c:pt idx="39">
                  <c:v>0.15892608851627515</c:v>
                </c:pt>
                <c:pt idx="40">
                  <c:v>0.17098536225957156</c:v>
                </c:pt>
                <c:pt idx="41">
                  <c:v>0.18304262494937729</c:v>
                </c:pt>
                <c:pt idx="42">
                  <c:v>0.1948457763807413</c:v>
                </c:pt>
                <c:pt idx="43">
                  <c:v>0.20612696668338054</c:v>
                </c:pt>
                <c:pt idx="44">
                  <c:v>0.21661230144589971</c:v>
                </c:pt>
                <c:pt idx="45">
                  <c:v>0.22603266338214967</c:v>
                </c:pt>
                <c:pt idx="46">
                  <c:v>0.23413507015166157</c:v>
                </c:pt>
                <c:pt idx="47">
                  <c:v>0.240693907730262</c:v>
                </c:pt>
                <c:pt idx="48">
                  <c:v>0.24552134698772793</c:v>
                </c:pt>
                <c:pt idx="49">
                  <c:v>0.24847627373850589</c:v>
                </c:pt>
                <c:pt idx="50">
                  <c:v>0.24947114020071637</c:v>
                </c:pt>
                <c:pt idx="51">
                  <c:v>0.24847627373850595</c:v>
                </c:pt>
                <c:pt idx="52">
                  <c:v>0.24552134698772798</c:v>
                </c:pt>
                <c:pt idx="53">
                  <c:v>0.24069390773026211</c:v>
                </c:pt>
                <c:pt idx="54">
                  <c:v>0.23413507015166174</c:v>
                </c:pt>
                <c:pt idx="55">
                  <c:v>0.22603266338214983</c:v>
                </c:pt>
                <c:pt idx="56">
                  <c:v>0.21661230144589994</c:v>
                </c:pt>
                <c:pt idx="57">
                  <c:v>0.20612696668338076</c:v>
                </c:pt>
                <c:pt idx="58">
                  <c:v>0.19484577638074152</c:v>
                </c:pt>
                <c:pt idx="59">
                  <c:v>0.18304262494937756</c:v>
                </c:pt>
                <c:pt idx="60">
                  <c:v>0.17098536225957184</c:v>
                </c:pt>
                <c:pt idx="61">
                  <c:v>0.1589260885162754</c:v>
                </c:pt>
                <c:pt idx="62">
                  <c:v>0.14709302749160658</c:v>
                </c:pt>
                <c:pt idx="63">
                  <c:v>0.13568429602390381</c:v>
                </c:pt>
                <c:pt idx="64">
                  <c:v>0.12486373281787251</c:v>
                </c:pt>
                <c:pt idx="65">
                  <c:v>0.11475879783294593</c:v>
                </c:pt>
                <c:pt idx="66">
                  <c:v>0.10546041733972783</c:v>
                </c:pt>
                <c:pt idx="67">
                  <c:v>9.7024538688443504E-2</c:v>
                </c:pt>
                <c:pt idx="68">
                  <c:v>8.9475079150447112E-2</c:v>
                </c:pt>
                <c:pt idx="69">
                  <c:v>8.2807907387338314E-2</c:v>
                </c:pt>
                <c:pt idx="70">
                  <c:v>7.6995483256594041E-2</c:v>
                </c:pt>
                <c:pt idx="71">
                  <c:v>7.1991797990213616E-2</c:v>
                </c:pt>
                <c:pt idx="72">
                  <c:v>6.7737296423115739E-2</c:v>
                </c:pt>
                <c:pt idx="73">
                  <c:v>6.4163518870800601E-2</c:v>
                </c:pt>
                <c:pt idx="74">
                  <c:v>6.1197265147421451E-2</c:v>
                </c:pt>
                <c:pt idx="75">
                  <c:v>5.8764150246784275E-2</c:v>
                </c:pt>
                <c:pt idx="76">
                  <c:v>5.6791484616842809E-2</c:v>
                </c:pt>
                <c:pt idx="77">
                  <c:v>5.5210467407211299E-2</c:v>
                </c:pt>
                <c:pt idx="78">
                  <c:v>5.3957725791489983E-2</c:v>
                </c:pt>
                <c:pt idx="79">
                  <c:v>5.2976266209887928E-2</c:v>
                </c:pt>
                <c:pt idx="80">
                  <c:v>5.2215924205969003E-2</c:v>
                </c:pt>
                <c:pt idx="81">
                  <c:v>5.1633409528099958E-2</c:v>
                </c:pt>
                <c:pt idx="82">
                  <c:v>5.1192044100732421E-2</c:v>
                </c:pt>
                <c:pt idx="83">
                  <c:v>5.0861284469526841E-2</c:v>
                </c:pt>
                <c:pt idx="84">
                  <c:v>5.0616109584236513E-2</c:v>
                </c:pt>
                <c:pt idx="85">
                  <c:v>5.0436341347522881E-2</c:v>
                </c:pt>
                <c:pt idx="86">
                  <c:v>5.0305950965056891E-2</c:v>
                </c:pt>
                <c:pt idx="87">
                  <c:v>5.0212390135275377E-2</c:v>
                </c:pt>
                <c:pt idx="88">
                  <c:v>5.0145973462895732E-2</c:v>
                </c:pt>
                <c:pt idx="89">
                  <c:v>5.0099327735696392E-2</c:v>
                </c:pt>
                <c:pt idx="90">
                  <c:v>5.0066915112882443E-2</c:v>
                </c:pt>
                <c:pt idx="91">
                  <c:v>5.0044630828588572E-2</c:v>
                </c:pt>
                <c:pt idx="92">
                  <c:v>5.0029471533878274E-2</c:v>
                </c:pt>
                <c:pt idx="93">
                  <c:v>5.0019267598371046E-2</c:v>
                </c:pt>
                <c:pt idx="94">
                  <c:v>5.0012471235645027E-2</c:v>
                </c:pt>
                <c:pt idx="95">
                  <c:v>5.0007991870553457E-2</c:v>
                </c:pt>
                <c:pt idx="96">
                  <c:v>5.0005070426032749E-2</c:v>
                </c:pt>
                <c:pt idx="97">
                  <c:v>5.0003184912589434E-2</c:v>
                </c:pt>
                <c:pt idx="98">
                  <c:v>5.0001980649545516E-2</c:v>
                </c:pt>
                <c:pt idx="99">
                  <c:v>5.0001219480372949E-2</c:v>
                </c:pt>
                <c:pt idx="100">
                  <c:v>5.000074335975737E-2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54-4184-983E-07B4935D6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5344287"/>
        <c:axId val="1285249055"/>
      </c:scatterChart>
      <c:valAx>
        <c:axId val="1325344287"/>
        <c:scaling>
          <c:orientation val="minMax"/>
          <c:max val="10"/>
          <c:min val="-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49055"/>
        <c:crosses val="autoZero"/>
        <c:crossBetween val="midCat"/>
      </c:valAx>
      <c:valAx>
        <c:axId val="1285249055"/>
        <c:scaling>
          <c:orientation val="minMax"/>
        </c:scaling>
        <c:delete val="0"/>
        <c:axPos val="l"/>
        <c:numFmt formatCode="#,##0.00" sourceLinked="0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344287"/>
        <c:crossesAt val="-10"/>
        <c:crossBetween val="midCat"/>
      </c:valAx>
      <c:spPr>
        <a:noFill/>
        <a:ln w="381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7114C-3CFA-4777-A149-389E9D9F6967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3AF9-C4E9-4287-8A77-4D1DAA5AB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3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3AF9-C4E9-4287-8A77-4D1DAA5ABF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3AF9-C4E9-4287-8A77-4D1DAA5ABF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9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3AF9-C4E9-4287-8A77-4D1DAA5ABF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54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1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0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4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2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4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9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29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05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8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1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811A-6019-477B-AB23-28CF60529E1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CC99-E2C6-4EA4-BF7C-CDA29CD86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31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media" Target="../media/media2.avi"/><Relationship Id="rId7" Type="http://schemas.openxmlformats.org/officeDocument/2006/relationships/image" Target="../media/image35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4.mov"/><Relationship Id="rId7" Type="http://schemas.openxmlformats.org/officeDocument/2006/relationships/image" Target="../media/image3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4.mov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5.avi"/><Relationship Id="rId1" Type="http://schemas.microsoft.com/office/2007/relationships/media" Target="../media/media5.avi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920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40" y="-2653620"/>
            <a:ext cx="12216680" cy="12165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775" y="2516082"/>
            <a:ext cx="7955280" cy="2801935"/>
          </a:xfrm>
        </p:spPr>
        <p:txBody>
          <a:bodyPr/>
          <a:lstStyle/>
          <a:p>
            <a:r>
              <a:rPr lang="en-GB" dirty="0"/>
              <a:t>Object Detection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776" y="5404273"/>
            <a:ext cx="7955281" cy="1354134"/>
          </a:xfrm>
        </p:spPr>
        <p:txBody>
          <a:bodyPr/>
          <a:lstStyle/>
          <a:p>
            <a:r>
              <a:rPr lang="en-GB" dirty="0"/>
              <a:t>Detecting objects to be tracked</a:t>
            </a:r>
          </a:p>
        </p:txBody>
      </p:sp>
    </p:spTree>
    <p:extLst>
      <p:ext uri="{BB962C8B-B14F-4D97-AF65-F5344CB8AC3E}">
        <p14:creationId xmlns:p14="http://schemas.microsoft.com/office/powerpoint/2010/main" val="64707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2" y="0"/>
            <a:ext cx="8610600" cy="1052735"/>
          </a:xfrm>
        </p:spPr>
        <p:txBody>
          <a:bodyPr/>
          <a:lstStyle/>
          <a:p>
            <a:pPr algn="l"/>
            <a:r>
              <a:rPr lang="en-GB" dirty="0"/>
              <a:t>Filtering Suppresses noise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66242"/>
              </p:ext>
            </p:extLst>
          </p:nvPr>
        </p:nvGraphicFramePr>
        <p:xfrm>
          <a:off x="263352" y="908721"/>
          <a:ext cx="5616000" cy="5616000"/>
        </p:xfrm>
        <a:graphic>
          <a:graphicData uri="http://schemas.openxmlformats.org/drawingml/2006/table">
            <a:tbl>
              <a:tblPr/>
              <a:tblGrid>
                <a:gridCol w="374400">
                  <a:extLst>
                    <a:ext uri="{9D8B030D-6E8A-4147-A177-3AD203B41FA5}">
                      <a16:colId xmlns:a16="http://schemas.microsoft.com/office/drawing/2014/main" val="2560316926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1683835950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110368179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1649994618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13295094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636061089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40515620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71982364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139281066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82274148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71855190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728201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6977294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40866165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97880947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9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67151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706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22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414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3482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208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426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437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8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6621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35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668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5049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6901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428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689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78867"/>
              </p:ext>
            </p:extLst>
          </p:nvPr>
        </p:nvGraphicFramePr>
        <p:xfrm>
          <a:off x="6312648" y="908720"/>
          <a:ext cx="5616000" cy="5616000"/>
        </p:xfrm>
        <a:graphic>
          <a:graphicData uri="http://schemas.openxmlformats.org/drawingml/2006/table">
            <a:tbl>
              <a:tblPr/>
              <a:tblGrid>
                <a:gridCol w="374400">
                  <a:extLst>
                    <a:ext uri="{9D8B030D-6E8A-4147-A177-3AD203B41FA5}">
                      <a16:colId xmlns:a16="http://schemas.microsoft.com/office/drawing/2014/main" val="270188734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05979051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4725552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084615508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764411614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124832590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89006223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59884033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663633020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92229911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178860838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43704501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733417074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896397158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1757089116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4268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7891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1137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92949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3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367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158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777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1403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06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6491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69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801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1037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3451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9801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4221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88" marR="7488" marT="74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3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C324AF-33E2-488B-A14D-3F90CC99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4" y="75573"/>
            <a:ext cx="12022129" cy="1293028"/>
          </a:xfrm>
        </p:spPr>
        <p:txBody>
          <a:bodyPr/>
          <a:lstStyle/>
          <a:p>
            <a:pPr algn="l"/>
            <a:r>
              <a:rPr lang="en-GB" dirty="0"/>
              <a:t>Demo 3 – Local Maxima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888940"/>
            <a:ext cx="11521280" cy="10801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400" dirty="0"/>
              <a:t>Demonstrate benefits of local maxima detection versus thresholding</a:t>
            </a:r>
          </a:p>
        </p:txBody>
      </p:sp>
    </p:spTree>
    <p:extLst>
      <p:ext uri="{BB962C8B-B14F-4D97-AF65-F5344CB8AC3E}">
        <p14:creationId xmlns:p14="http://schemas.microsoft.com/office/powerpoint/2010/main" val="291640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C324AF-33E2-488B-A14D-3F90CC99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4" y="47740"/>
            <a:ext cx="12022129" cy="1293028"/>
          </a:xfrm>
        </p:spPr>
        <p:txBody>
          <a:bodyPr/>
          <a:lstStyle/>
          <a:p>
            <a:pPr algn="l"/>
            <a:r>
              <a:rPr lang="en-GB" dirty="0"/>
              <a:t>Quiz 3 – Local Maxima Detection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78AEDA-D01E-4313-A908-CFEDD60C127F}"/>
              </a:ext>
            </a:extLst>
          </p:cNvPr>
          <p:cNvSpPr txBox="1">
            <a:spLocks/>
          </p:cNvSpPr>
          <p:nvPr/>
        </p:nvSpPr>
        <p:spPr>
          <a:xfrm>
            <a:off x="407368" y="1772816"/>
            <a:ext cx="11449272" cy="4107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Open the images in the Quiz 3 folder.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 Point: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Using the maxima finder, determine how many particles there are in 	Dots_1.ome.tif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 Point: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Using a combination of filtering and the maxima finder, count the number of 	particles in Dots_2.ome.tif</a:t>
            </a:r>
          </a:p>
        </p:txBody>
      </p:sp>
    </p:spTree>
    <p:extLst>
      <p:ext uri="{BB962C8B-B14F-4D97-AF65-F5344CB8AC3E}">
        <p14:creationId xmlns:p14="http://schemas.microsoft.com/office/powerpoint/2010/main" val="72357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740"/>
            <a:ext cx="12072664" cy="129302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Gaussian Filtering is the basis for blob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772816"/>
            <a:ext cx="5760640" cy="475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For larger objects, a </a:t>
            </a:r>
            <a:r>
              <a:rPr lang="en-GB" dirty="0">
                <a:solidFill>
                  <a:srgbClr val="FFFF00"/>
                </a:solidFill>
              </a:rPr>
              <a:t>Laplacian-of-Gaussian (</a:t>
            </a:r>
            <a:r>
              <a:rPr lang="en-GB" dirty="0" err="1">
                <a:solidFill>
                  <a:srgbClr val="FFFF00"/>
                </a:solidFill>
              </a:rPr>
              <a:t>LoG</a:t>
            </a:r>
            <a:r>
              <a:rPr lang="en-GB" dirty="0">
                <a:solidFill>
                  <a:srgbClr val="FFFF00"/>
                </a:solidFill>
              </a:rPr>
              <a:t>)</a:t>
            </a:r>
            <a:r>
              <a:rPr lang="en-GB" dirty="0"/>
              <a:t> works quite well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Needs sufficient spatial resolution for edge detector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For smaller objects, a </a:t>
            </a:r>
            <a:r>
              <a:rPr lang="en-GB" dirty="0">
                <a:solidFill>
                  <a:srgbClr val="FFFF00"/>
                </a:solidFill>
              </a:rPr>
              <a:t>Difference-of-Gaussians (</a:t>
            </a:r>
            <a:r>
              <a:rPr lang="en-GB" dirty="0" err="1">
                <a:solidFill>
                  <a:srgbClr val="FFFF00"/>
                </a:solidFill>
              </a:rPr>
              <a:t>DoG</a:t>
            </a:r>
            <a:r>
              <a:rPr lang="en-GB" dirty="0">
                <a:solidFill>
                  <a:srgbClr val="FFFF00"/>
                </a:solidFill>
              </a:rPr>
              <a:t>)</a:t>
            </a:r>
            <a:r>
              <a:rPr lang="en-GB" dirty="0"/>
              <a:t> is better.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Rough approximation of </a:t>
            </a:r>
            <a:r>
              <a:rPr lang="en-GB" dirty="0" err="1"/>
              <a:t>LoG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340767"/>
            <a:ext cx="5212557" cy="52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91F23C-F4B4-4CF6-93FC-F4EE85A0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52454"/>
              </p:ext>
            </p:extLst>
          </p:nvPr>
        </p:nvGraphicFramePr>
        <p:xfrm>
          <a:off x="0" y="1125384"/>
          <a:ext cx="12204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7ED7A2-1123-416E-915B-18380E44B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69646"/>
              </p:ext>
            </p:extLst>
          </p:nvPr>
        </p:nvGraphicFramePr>
        <p:xfrm>
          <a:off x="0" y="1125384"/>
          <a:ext cx="1179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F76F8D-E74A-4A86-9B00-251AC30D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44624"/>
            <a:ext cx="8610600" cy="1080760"/>
          </a:xfrm>
        </p:spPr>
        <p:txBody>
          <a:bodyPr/>
          <a:lstStyle/>
          <a:p>
            <a:pPr algn="l"/>
            <a:r>
              <a:rPr lang="en-GB" dirty="0"/>
              <a:t>Laplacian of gaussian</a:t>
            </a:r>
          </a:p>
        </p:txBody>
      </p:sp>
    </p:spTree>
    <p:extLst>
      <p:ext uri="{BB962C8B-B14F-4D97-AF65-F5344CB8AC3E}">
        <p14:creationId xmlns:p14="http://schemas.microsoft.com/office/powerpoint/2010/main" val="13974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en-GB" dirty="0"/>
              <a:t>Effect of </a:t>
            </a:r>
            <a:r>
              <a:rPr lang="en-GB" dirty="0" err="1"/>
              <a:t>LoG</a:t>
            </a:r>
            <a:r>
              <a:rPr lang="en-GB" dirty="0"/>
              <a:t> Filtering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86477"/>
              </p:ext>
            </p:extLst>
          </p:nvPr>
        </p:nvGraphicFramePr>
        <p:xfrm>
          <a:off x="335360" y="1124744"/>
          <a:ext cx="5544000" cy="5544000"/>
        </p:xfrm>
        <a:graphic>
          <a:graphicData uri="http://schemas.openxmlformats.org/drawingml/2006/table">
            <a:tbl>
              <a:tblPr/>
              <a:tblGrid>
                <a:gridCol w="369600">
                  <a:extLst>
                    <a:ext uri="{9D8B030D-6E8A-4147-A177-3AD203B41FA5}">
                      <a16:colId xmlns:a16="http://schemas.microsoft.com/office/drawing/2014/main" val="256031692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683835950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11036817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649994618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1329509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63606108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405156207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7198236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3928106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82274148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718551902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7282017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697729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40866165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978809477"/>
                    </a:ext>
                  </a:extLst>
                </a:gridCol>
              </a:tblGrid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9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671511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706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22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414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3482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208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4262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437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8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6621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359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668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5049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6901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428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6896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45415"/>
              </p:ext>
            </p:extLst>
          </p:nvPr>
        </p:nvGraphicFramePr>
        <p:xfrm>
          <a:off x="6340431" y="1124743"/>
          <a:ext cx="5544000" cy="5544000"/>
        </p:xfrm>
        <a:graphic>
          <a:graphicData uri="http://schemas.openxmlformats.org/drawingml/2006/table">
            <a:tbl>
              <a:tblPr/>
              <a:tblGrid>
                <a:gridCol w="369600">
                  <a:extLst>
                    <a:ext uri="{9D8B030D-6E8A-4147-A177-3AD203B41FA5}">
                      <a16:colId xmlns:a16="http://schemas.microsoft.com/office/drawing/2014/main" val="306872005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817779748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73691069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96377992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60031963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07341275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0968476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742756647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900156382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630604308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222172152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27410983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072388602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86095336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262788789"/>
                    </a:ext>
                  </a:extLst>
                </a:gridCol>
              </a:tblGrid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5640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5502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81949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4702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5440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05951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42938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571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38911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6895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AC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8104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8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7127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61469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0394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6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947"/>
            <a:ext cx="8610600" cy="1293028"/>
          </a:xfrm>
        </p:spPr>
        <p:txBody>
          <a:bodyPr/>
          <a:lstStyle/>
          <a:p>
            <a:pPr algn="l"/>
            <a:r>
              <a:rPr lang="en-GB" dirty="0"/>
              <a:t>Effect of DOG Filtering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51722"/>
              </p:ext>
            </p:extLst>
          </p:nvPr>
        </p:nvGraphicFramePr>
        <p:xfrm>
          <a:off x="335360" y="1125360"/>
          <a:ext cx="5544000" cy="5544000"/>
        </p:xfrm>
        <a:graphic>
          <a:graphicData uri="http://schemas.openxmlformats.org/drawingml/2006/table">
            <a:tbl>
              <a:tblPr/>
              <a:tblGrid>
                <a:gridCol w="369600">
                  <a:extLst>
                    <a:ext uri="{9D8B030D-6E8A-4147-A177-3AD203B41FA5}">
                      <a16:colId xmlns:a16="http://schemas.microsoft.com/office/drawing/2014/main" val="256031692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683835950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11036817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649994618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1329509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63606108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405156207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7198236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3928106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82274148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718551902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7282017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697729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408661653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978809477"/>
                    </a:ext>
                  </a:extLst>
                </a:gridCol>
              </a:tblGrid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9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671511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706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22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414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3482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208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4262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437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8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6621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359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668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5049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6901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4283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689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29764"/>
              </p:ext>
            </p:extLst>
          </p:nvPr>
        </p:nvGraphicFramePr>
        <p:xfrm>
          <a:off x="6312640" y="1125360"/>
          <a:ext cx="5544000" cy="5544000"/>
        </p:xfrm>
        <a:graphic>
          <a:graphicData uri="http://schemas.openxmlformats.org/drawingml/2006/table">
            <a:tbl>
              <a:tblPr/>
              <a:tblGrid>
                <a:gridCol w="369600">
                  <a:extLst>
                    <a:ext uri="{9D8B030D-6E8A-4147-A177-3AD203B41FA5}">
                      <a16:colId xmlns:a16="http://schemas.microsoft.com/office/drawing/2014/main" val="43501487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7441318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98145328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583142410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75583759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049476659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20908271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271571525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971820147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252436565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4080625546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566059725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321841164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157864327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3049887987"/>
                    </a:ext>
                  </a:extLst>
                </a:gridCol>
              </a:tblGrid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3357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06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16241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5051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67139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07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8209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1774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5890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07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07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61732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73956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07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1828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06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92" marR="7392" marT="739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95199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06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10804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06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606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42761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72835"/>
                  </a:ext>
                </a:extLst>
              </a:tr>
              <a:tr h="36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09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2" marR="7392" marT="7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3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A4E352-B27F-4A4A-B78B-30A5704E3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</a:blip>
          <a:srcRect t="9825" b="15370"/>
          <a:stretch/>
        </p:blipFill>
        <p:spPr>
          <a:xfrm>
            <a:off x="0" y="-1131000"/>
            <a:ext cx="12192000" cy="91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" y="6580"/>
            <a:ext cx="8610600" cy="1293028"/>
          </a:xfrm>
        </p:spPr>
        <p:txBody>
          <a:bodyPr/>
          <a:lstStyle/>
          <a:p>
            <a:pPr algn="l"/>
            <a:r>
              <a:rPr lang="en-GB" dirty="0"/>
              <a:t>Demo 4 – BLOB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60" y="2276872"/>
            <a:ext cx="7955280" cy="25569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Demonstrate principles of blob detection:</a:t>
            </a:r>
          </a:p>
          <a:p>
            <a:pPr>
              <a:lnSpc>
                <a:spcPct val="150000"/>
              </a:lnSpc>
            </a:pPr>
            <a:r>
              <a:rPr lang="en-GB" sz="2800" dirty="0" err="1"/>
              <a:t>LoG</a:t>
            </a:r>
            <a:r>
              <a:rPr lang="en-GB" sz="2800" dirty="0"/>
              <a:t> Filtering</a:t>
            </a:r>
          </a:p>
          <a:p>
            <a:pPr>
              <a:lnSpc>
                <a:spcPct val="150000"/>
              </a:lnSpc>
            </a:pPr>
            <a:r>
              <a:rPr lang="en-GB" sz="2800" dirty="0" err="1"/>
              <a:t>DoG</a:t>
            </a:r>
            <a:r>
              <a:rPr lang="en-GB" sz="2800" dirty="0"/>
              <a:t> Filtering</a:t>
            </a:r>
          </a:p>
        </p:txBody>
      </p:sp>
    </p:spTree>
    <p:extLst>
      <p:ext uri="{BB962C8B-B14F-4D97-AF65-F5344CB8AC3E}">
        <p14:creationId xmlns:p14="http://schemas.microsoft.com/office/powerpoint/2010/main" val="11763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8" y="44624"/>
            <a:ext cx="8610600" cy="1008113"/>
          </a:xfrm>
        </p:spPr>
        <p:txBody>
          <a:bodyPr/>
          <a:lstStyle/>
          <a:p>
            <a:pPr algn="l"/>
            <a:r>
              <a:rPr lang="en-GB" dirty="0"/>
              <a:t>Gaussian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696" y="1052736"/>
            <a:ext cx="8208912" cy="244827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Fitting to “Point Spread Function”: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Most rigorous approach.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Accurate sub-pixel localisation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Computationally intensive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Only suitable for objects below diffraction limit (&lt; approx. 250 nm)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r="6762"/>
          <a:stretch/>
        </p:blipFill>
        <p:spPr>
          <a:xfrm>
            <a:off x="3121628" y="4005064"/>
            <a:ext cx="3950073" cy="266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7" y="1052737"/>
            <a:ext cx="2664296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07" y="4005064"/>
            <a:ext cx="2664000" cy="2664000"/>
          </a:xfrm>
          <a:prstGeom prst="rect">
            <a:avLst/>
          </a:prstGeom>
        </p:spPr>
      </p:pic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D5E802FC-DDB0-4FA9-89CC-E8D800E7C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22" y="4005064"/>
            <a:ext cx="4745042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" y="48036"/>
            <a:ext cx="8610600" cy="932692"/>
          </a:xfrm>
        </p:spPr>
        <p:txBody>
          <a:bodyPr/>
          <a:lstStyle/>
          <a:p>
            <a:pPr algn="l"/>
            <a:r>
              <a:rPr lang="en-GB" dirty="0"/>
              <a:t>Other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5" y="1163864"/>
            <a:ext cx="10033850" cy="500144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42DAD4-DE22-48F0-812F-4B9E7A4FD333}"/>
              </a:ext>
            </a:extLst>
          </p:cNvPr>
          <p:cNvSpPr/>
          <p:nvPr/>
        </p:nvSpPr>
        <p:spPr>
          <a:xfrm>
            <a:off x="6651328" y="6372036"/>
            <a:ext cx="5540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Parthasarathy (2012), </a:t>
            </a:r>
            <a:r>
              <a:rPr lang="en-GB" i="1" dirty="0"/>
              <a:t>Nat Meth</a:t>
            </a:r>
            <a:r>
              <a:rPr lang="en-GB" dirty="0"/>
              <a:t> </a:t>
            </a:r>
            <a:r>
              <a:rPr lang="en-GB" b="1" dirty="0"/>
              <a:t>9</a:t>
            </a:r>
            <a:r>
              <a:rPr lang="en-GB" dirty="0"/>
              <a:t>, 724–726</a:t>
            </a:r>
          </a:p>
        </p:txBody>
      </p:sp>
    </p:spTree>
    <p:extLst>
      <p:ext uri="{BB962C8B-B14F-4D97-AF65-F5344CB8AC3E}">
        <p14:creationId xmlns:p14="http://schemas.microsoft.com/office/powerpoint/2010/main" val="39050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" y="-2673000"/>
            <a:ext cx="12204000" cy="1220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00" y="188720"/>
            <a:ext cx="8280000" cy="720000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algn="l"/>
            <a:r>
              <a:rPr lang="en-GB" dirty="0"/>
              <a:t>What is image segmentation?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07968" y="4946779"/>
            <a:ext cx="6300000" cy="1794589"/>
          </a:xfrm>
          <a:solidFill>
            <a:schemeClr val="bg1">
              <a:alpha val="80000"/>
            </a:schemeClr>
          </a:solidFill>
        </p:spPr>
        <p:txBody>
          <a:bodyPr anchor="ctr">
            <a:normAutofit/>
          </a:bodyPr>
          <a:lstStyle/>
          <a:p>
            <a:r>
              <a:rPr lang="en-GB" sz="2400" dirty="0"/>
              <a:t>Process of dividing image into regions</a:t>
            </a:r>
          </a:p>
          <a:p>
            <a:r>
              <a:rPr lang="en-GB" sz="2400" dirty="0"/>
              <a:t>Assigning labels to each pixel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8672" y="476672"/>
            <a:ext cx="2916000" cy="58477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3035420"/>
            <a:ext cx="2916000" cy="58477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Foreground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BB0C4-558E-42AB-93B2-204EF073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" y="-2673000"/>
            <a:ext cx="12204000" cy="1220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A2806E-C91F-41C0-8E19-7725EE67D309}"/>
              </a:ext>
            </a:extLst>
          </p:cNvPr>
          <p:cNvSpPr txBox="1"/>
          <p:nvPr/>
        </p:nvSpPr>
        <p:spPr>
          <a:xfrm>
            <a:off x="47328" y="5877272"/>
            <a:ext cx="370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“Binary” or “Mask”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D9699-E68D-4C2B-9225-4E199BB25D5E}"/>
              </a:ext>
            </a:extLst>
          </p:cNvPr>
          <p:cNvSpPr txBox="1"/>
          <p:nvPr/>
        </p:nvSpPr>
        <p:spPr>
          <a:xfrm>
            <a:off x="3071664" y="2852327"/>
            <a:ext cx="370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Foreground labelled 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C990B-C724-4190-BC33-25E9F025FCB8}"/>
              </a:ext>
            </a:extLst>
          </p:cNvPr>
          <p:cNvSpPr txBox="1"/>
          <p:nvPr/>
        </p:nvSpPr>
        <p:spPr>
          <a:xfrm>
            <a:off x="8256240" y="386661"/>
            <a:ext cx="3904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Background labelled white</a:t>
            </a:r>
          </a:p>
        </p:txBody>
      </p:sp>
    </p:spTree>
    <p:extLst>
      <p:ext uri="{BB962C8B-B14F-4D97-AF65-F5344CB8AC3E}">
        <p14:creationId xmlns:p14="http://schemas.microsoft.com/office/powerpoint/2010/main" val="31496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7" grpId="0" animBg="1"/>
      <p:bldP spid="3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2895" y="887931"/>
            <a:ext cx="6746451" cy="5059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5661" y="2341009"/>
            <a:ext cx="7955280" cy="2801935"/>
          </a:xfrm>
        </p:spPr>
        <p:txBody>
          <a:bodyPr/>
          <a:lstStyle/>
          <a:p>
            <a:r>
              <a:rPr lang="en-GB" dirty="0"/>
              <a:t>Tracking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5662" y="5229200"/>
            <a:ext cx="7955281" cy="1354134"/>
          </a:xfrm>
        </p:spPr>
        <p:txBody>
          <a:bodyPr/>
          <a:lstStyle/>
          <a:p>
            <a:r>
              <a:rPr lang="en-GB" dirty="0"/>
              <a:t>A few things to bear in mind</a:t>
            </a:r>
          </a:p>
        </p:txBody>
      </p:sp>
    </p:spTree>
    <p:extLst>
      <p:ext uri="{BB962C8B-B14F-4D97-AF65-F5344CB8AC3E}">
        <p14:creationId xmlns:p14="http://schemas.microsoft.com/office/powerpoint/2010/main" val="270132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eractingCel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2092" r="6249" b="2898"/>
          <a:stretch/>
        </p:blipFill>
        <p:spPr>
          <a:xfrm>
            <a:off x="5087888" y="4212000"/>
            <a:ext cx="3348000" cy="25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18" y="143272"/>
            <a:ext cx="11676430" cy="129302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In theory, cells can be tracked in a similar manner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360" y="1484784"/>
            <a:ext cx="8208528" cy="322500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However….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Cells have more than one single maximum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Representing cells as single points loses morphological information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Cells often come into contact with one another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64" y="836712"/>
            <a:ext cx="3456000" cy="3456000"/>
          </a:xfrm>
          <a:prstGeom prst="rect">
            <a:avLst/>
          </a:prstGeom>
        </p:spPr>
      </p:pic>
      <p:pic>
        <p:nvPicPr>
          <p:cNvPr id="6" name="InteractingCellsBinary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t="2406" r="6249" b="2584"/>
          <a:stretch/>
        </p:blipFill>
        <p:spPr>
          <a:xfrm>
            <a:off x="8616616" y="4212000"/>
            <a:ext cx="3348000" cy="25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rosion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10290" y="2276840"/>
            <a:ext cx="2571421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79" y="2276840"/>
            <a:ext cx="2571429" cy="3600000"/>
          </a:xfrm>
          <a:prstGeom prst="rect">
            <a:avLst/>
          </a:prstGeom>
        </p:spPr>
      </p:pic>
      <p:pic>
        <p:nvPicPr>
          <p:cNvPr id="4" name="RegionGrowingFrame2.mo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69195" y="2276840"/>
            <a:ext cx="2571421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276840"/>
            <a:ext cx="2571429" cy="3600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47728" y="4045726"/>
            <a:ext cx="607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36783" y="4045726"/>
            <a:ext cx="6074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7502" y="5919746"/>
            <a:ext cx="116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Frame </a:t>
            </a:r>
            <a:r>
              <a:rPr lang="en-US" sz="2400" b="1" i="1" dirty="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1161" y="5919746"/>
            <a:ext cx="160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Frame </a:t>
            </a:r>
            <a:r>
              <a:rPr lang="en-US" sz="2400" b="1" i="1" dirty="0"/>
              <a:t>t + 1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245" y="117513"/>
            <a:ext cx="8610600" cy="1026386"/>
          </a:xfrm>
        </p:spPr>
        <p:txBody>
          <a:bodyPr/>
          <a:lstStyle/>
          <a:p>
            <a:pPr algn="l"/>
            <a:r>
              <a:rPr lang="en-US" dirty="0"/>
              <a:t>Region-growing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0263" y="1486198"/>
            <a:ext cx="429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Growth terminates when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x,y</a:t>
            </a:r>
            <a:r>
              <a:rPr lang="en-US" sz="2400" i="1" dirty="0"/>
              <a:t> &lt;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g</a:t>
            </a:r>
            <a:endParaRPr lang="en-GB" sz="2400" i="1" baseline="-25000" dirty="0"/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8126364" y="1947862"/>
            <a:ext cx="1454399" cy="1121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3941" y="386106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Shrink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55976" y="3861060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Regrow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276840"/>
            <a:ext cx="25714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1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ackedCel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" t="418" r="2934" b="681"/>
          <a:stretch/>
        </p:blipFill>
        <p:spPr>
          <a:xfrm>
            <a:off x="119336" y="216000"/>
            <a:ext cx="4968000" cy="6480000"/>
          </a:xfrm>
          <a:prstGeom prst="rect">
            <a:avLst/>
          </a:prstGeom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5237521" y="1052736"/>
            <a:ext cx="6835143" cy="48245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Implicitly tracks cells from frame to frame</a:t>
            </a:r>
          </a:p>
          <a:p>
            <a:pPr>
              <a:lnSpc>
                <a:spcPct val="150000"/>
              </a:lnSpc>
            </a:pPr>
            <a:r>
              <a:rPr lang="en-GB" dirty="0"/>
              <a:t>Can deal with a certain amount of cell-cell contact</a:t>
            </a:r>
          </a:p>
          <a:p>
            <a:pPr>
              <a:lnSpc>
                <a:spcPct val="150000"/>
              </a:lnSpc>
            </a:pPr>
            <a:r>
              <a:rPr lang="en-GB" dirty="0"/>
              <a:t>Morphology of cells can be measured at each frame</a:t>
            </a:r>
          </a:p>
          <a:p>
            <a:pPr>
              <a:lnSpc>
                <a:spcPct val="150000"/>
              </a:lnSpc>
            </a:pPr>
            <a:r>
              <a:rPr lang="en-GB" dirty="0"/>
              <a:t>Frame rate needs to be high</a:t>
            </a:r>
          </a:p>
          <a:p>
            <a:pPr>
              <a:lnSpc>
                <a:spcPct val="150000"/>
              </a:lnSpc>
            </a:pPr>
            <a:r>
              <a:rPr lang="en-GB" dirty="0"/>
              <a:t>High cell density will cause problems</a:t>
            </a:r>
          </a:p>
        </p:txBody>
      </p:sp>
    </p:spTree>
    <p:extLst>
      <p:ext uri="{BB962C8B-B14F-4D97-AF65-F5344CB8AC3E}">
        <p14:creationId xmlns:p14="http://schemas.microsoft.com/office/powerpoint/2010/main" val="40215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95978" y="887931"/>
            <a:ext cx="6746451" cy="5059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5661248"/>
            <a:ext cx="9144000" cy="1052736"/>
          </a:xfrm>
        </p:spPr>
        <p:txBody>
          <a:bodyPr/>
          <a:lstStyle/>
          <a:p>
            <a:pPr algn="r"/>
            <a:r>
              <a:rPr lang="en-GB" dirty="0"/>
              <a:t>Demo 6 - Tracking Cells</a:t>
            </a:r>
          </a:p>
        </p:txBody>
      </p:sp>
    </p:spTree>
    <p:extLst>
      <p:ext uri="{BB962C8B-B14F-4D97-AF65-F5344CB8AC3E}">
        <p14:creationId xmlns:p14="http://schemas.microsoft.com/office/powerpoint/2010/main" val="212094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31505" y="6165304"/>
            <a:ext cx="8928243" cy="5195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/>
              <a:t>SW302 ● david.barry@crick.ac.uk</a:t>
            </a:r>
          </a:p>
          <a:p>
            <a:pPr lvl="1" algn="ctr"/>
            <a:endParaRPr lang="en-GB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" t="18677" r="52129" b="16750"/>
          <a:stretch/>
        </p:blipFill>
        <p:spPr>
          <a:xfrm>
            <a:off x="4295800" y="205189"/>
            <a:ext cx="7488832" cy="568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8630" t="16738" r="2493" b="28222"/>
          <a:stretch/>
        </p:blipFill>
        <p:spPr>
          <a:xfrm>
            <a:off x="263352" y="205189"/>
            <a:ext cx="3708000" cy="16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2877" b="9779"/>
          <a:stretch/>
        </p:blipFill>
        <p:spPr>
          <a:xfrm>
            <a:off x="588557" y="1978391"/>
            <a:ext cx="11014887" cy="39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464624"/>
            <a:ext cx="3420000" cy="34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464624"/>
            <a:ext cx="3420000" cy="34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464624"/>
            <a:ext cx="3420000" cy="34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44624"/>
            <a:ext cx="6834926" cy="446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24" y="44624"/>
            <a:ext cx="6834926" cy="446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44624"/>
            <a:ext cx="6834926" cy="446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824" y="44624"/>
            <a:ext cx="6834926" cy="446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464624"/>
            <a:ext cx="3420000" cy="34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4624"/>
            <a:ext cx="3420000" cy="34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792" y="4941168"/>
                <a:ext cx="7632848" cy="583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Foreground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Pixels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Background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Pixels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941168"/>
                <a:ext cx="7632848" cy="583108"/>
              </a:xfrm>
              <a:prstGeom prst="rect">
                <a:avLst/>
              </a:prstGeom>
              <a:blipFill>
                <a:blip r:embed="rId11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56216" y="6045272"/>
            <a:ext cx="676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/>
              <a:t>FIJI has several variations on this algorithm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1824" y="44624"/>
            <a:ext cx="6834926" cy="446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46704" y="332656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Foreground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5000" y="33265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710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82A059-6D25-4E33-9321-E45FBF62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16632"/>
            <a:ext cx="6660000" cy="66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0F314-2E37-4FB8-B535-774081F1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16632"/>
            <a:ext cx="6660000" cy="66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A4617F-6B68-4476-9560-7B69F2AB9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16632"/>
            <a:ext cx="6660000" cy="66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1809312" cy="1293028"/>
          </a:xfrm>
        </p:spPr>
        <p:txBody>
          <a:bodyPr/>
          <a:lstStyle/>
          <a:p>
            <a:pPr algn="l"/>
            <a:r>
              <a:rPr lang="en-GB" dirty="0"/>
              <a:t>Can we segment particles this 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2" y="1484784"/>
            <a:ext cx="9543326" cy="230425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If background is uniform and all exhibit similar intensity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Even then, not ideal: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Adjacent particles conjoined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Loss of localisation accuracy</a:t>
            </a:r>
          </a:p>
        </p:txBody>
      </p:sp>
    </p:spTree>
    <p:extLst>
      <p:ext uri="{BB962C8B-B14F-4D97-AF65-F5344CB8AC3E}">
        <p14:creationId xmlns:p14="http://schemas.microsoft.com/office/powerpoint/2010/main" val="634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5FB7D-C80A-473A-8C94-602B29A699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000" y="-2655000"/>
            <a:ext cx="12168000" cy="1216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2000656" cy="1293028"/>
          </a:xfrm>
        </p:spPr>
        <p:txBody>
          <a:bodyPr/>
          <a:lstStyle/>
          <a:p>
            <a:pPr algn="l"/>
            <a:r>
              <a:rPr lang="en-GB" dirty="0"/>
              <a:t>Demo 2 – detection by 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64" y="1375214"/>
            <a:ext cx="11449272" cy="4107572"/>
          </a:xfrm>
        </p:spPr>
        <p:txBody>
          <a:bodyPr anchor="ctr"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GB" sz="2400" dirty="0"/>
              <a:t>Filter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GB" sz="2400" dirty="0"/>
              <a:t>Threshold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GB" sz="2400" dirty="0" err="1"/>
              <a:t>Analyze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866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5FB7D-C80A-473A-8C94-602B29A699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000" y="-2655000"/>
            <a:ext cx="12168000" cy="1216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2000656" cy="1293028"/>
          </a:xfrm>
        </p:spPr>
        <p:txBody>
          <a:bodyPr/>
          <a:lstStyle/>
          <a:p>
            <a:pPr algn="l"/>
            <a:r>
              <a:rPr lang="en-GB" dirty="0"/>
              <a:t>Quiz 2 – detection by 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841708"/>
            <a:ext cx="11449272" cy="41075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Open the images in the Quiz 2 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 Points:</a:t>
            </a:r>
          </a:p>
          <a:p>
            <a:pPr marL="0" indent="0">
              <a:buNone/>
            </a:pPr>
            <a:r>
              <a:rPr lang="en-GB" dirty="0"/>
              <a:t>	Using thresholding and the Particle Analyzer, how many particles can you 	detect in the two images?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 Points:</a:t>
            </a:r>
          </a:p>
          <a:p>
            <a:pPr marL="0" indent="0">
              <a:buNone/>
            </a:pPr>
            <a:r>
              <a:rPr lang="en-GB" dirty="0"/>
              <a:t>	Why do your answers almost certainly differ from the true value?</a:t>
            </a:r>
          </a:p>
        </p:txBody>
      </p:sp>
    </p:spTree>
    <p:extLst>
      <p:ext uri="{BB962C8B-B14F-4D97-AF65-F5344CB8AC3E}">
        <p14:creationId xmlns:p14="http://schemas.microsoft.com/office/powerpoint/2010/main" val="15990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8" y="47740"/>
            <a:ext cx="8610600" cy="1293028"/>
          </a:xfrm>
        </p:spPr>
        <p:txBody>
          <a:bodyPr/>
          <a:lstStyle/>
          <a:p>
            <a:pPr algn="l"/>
            <a:r>
              <a:rPr lang="en-GB" dirty="0"/>
              <a:t>Other means of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700808"/>
            <a:ext cx="5112568" cy="4896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Local maxima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Blobs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Gaussian (Point Spread Function)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GB" sz="2800" dirty="0"/>
              <a:t>Noise can complicate matters</a:t>
            </a:r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84252"/>
              </p:ext>
            </p:extLst>
          </p:nvPr>
        </p:nvGraphicFramePr>
        <p:xfrm>
          <a:off x="9048670" y="188640"/>
          <a:ext cx="3096002" cy="3096002"/>
        </p:xfrm>
        <a:graphic>
          <a:graphicData uri="http://schemas.openxmlformats.org/drawingml/2006/table">
            <a:tbl>
              <a:tblPr/>
              <a:tblGrid>
                <a:gridCol w="442286">
                  <a:extLst>
                    <a:ext uri="{9D8B030D-6E8A-4147-A177-3AD203B41FA5}">
                      <a16:colId xmlns:a16="http://schemas.microsoft.com/office/drawing/2014/main" val="3821047470"/>
                    </a:ext>
                  </a:extLst>
                </a:gridCol>
                <a:gridCol w="442286">
                  <a:extLst>
                    <a:ext uri="{9D8B030D-6E8A-4147-A177-3AD203B41FA5}">
                      <a16:colId xmlns:a16="http://schemas.microsoft.com/office/drawing/2014/main" val="2308662054"/>
                    </a:ext>
                  </a:extLst>
                </a:gridCol>
                <a:gridCol w="442286">
                  <a:extLst>
                    <a:ext uri="{9D8B030D-6E8A-4147-A177-3AD203B41FA5}">
                      <a16:colId xmlns:a16="http://schemas.microsoft.com/office/drawing/2014/main" val="2631532886"/>
                    </a:ext>
                  </a:extLst>
                </a:gridCol>
                <a:gridCol w="442286">
                  <a:extLst>
                    <a:ext uri="{9D8B030D-6E8A-4147-A177-3AD203B41FA5}">
                      <a16:colId xmlns:a16="http://schemas.microsoft.com/office/drawing/2014/main" val="1023841263"/>
                    </a:ext>
                  </a:extLst>
                </a:gridCol>
                <a:gridCol w="442286">
                  <a:extLst>
                    <a:ext uri="{9D8B030D-6E8A-4147-A177-3AD203B41FA5}">
                      <a16:colId xmlns:a16="http://schemas.microsoft.com/office/drawing/2014/main" val="1927127361"/>
                    </a:ext>
                  </a:extLst>
                </a:gridCol>
                <a:gridCol w="442286">
                  <a:extLst>
                    <a:ext uri="{9D8B030D-6E8A-4147-A177-3AD203B41FA5}">
                      <a16:colId xmlns:a16="http://schemas.microsoft.com/office/drawing/2014/main" val="3732038283"/>
                    </a:ext>
                  </a:extLst>
                </a:gridCol>
                <a:gridCol w="442286">
                  <a:extLst>
                    <a:ext uri="{9D8B030D-6E8A-4147-A177-3AD203B41FA5}">
                      <a16:colId xmlns:a16="http://schemas.microsoft.com/office/drawing/2014/main" val="1295595400"/>
                    </a:ext>
                  </a:extLst>
                </a:gridCol>
              </a:tblGrid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19667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33629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27127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847" marR="8847" marT="8847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847" marR="8847" marT="8847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3583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295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05991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47" marR="8847" marT="88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4304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r="16541"/>
          <a:stretch/>
        </p:blipFill>
        <p:spPr>
          <a:xfrm>
            <a:off x="4822046" y="3515654"/>
            <a:ext cx="4086689" cy="3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D88CA-1D4F-46B3-9A65-588DA7E2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72" y="3515654"/>
            <a:ext cx="3096000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C1DDE1-5F9B-461F-B17E-736CB3AFF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-42862"/>
            <a:ext cx="9144000" cy="6943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6CC94-84D4-47D0-B829-2A8E227CE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-42862"/>
            <a:ext cx="9144000" cy="6943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B673FB-8D16-4EC1-B196-83959C46A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061" y="-9000"/>
            <a:ext cx="8081619" cy="687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F879E2-7044-48D2-AC21-8585F13F5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64" y="-42862"/>
            <a:ext cx="9144000" cy="6943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41FDC-D33B-4F5E-A58F-BFFE0118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21319"/>
            <a:ext cx="8610600" cy="1293028"/>
          </a:xfrm>
        </p:spPr>
        <p:txBody>
          <a:bodyPr/>
          <a:lstStyle/>
          <a:p>
            <a:r>
              <a:rPr lang="en-GB" dirty="0"/>
              <a:t>Local maxima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8E218-E918-440B-98E6-8F0B5C57F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03846"/>
            <a:ext cx="673967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333" y="5070384"/>
            <a:ext cx="8208912" cy="1293028"/>
          </a:xfrm>
        </p:spPr>
        <p:txBody>
          <a:bodyPr/>
          <a:lstStyle/>
          <a:p>
            <a:r>
              <a:rPr lang="en-GB" dirty="0"/>
              <a:t>Detecting Local Maxima</a:t>
            </a: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3287"/>
              </p:ext>
            </p:extLst>
          </p:nvPr>
        </p:nvGraphicFramePr>
        <p:xfrm>
          <a:off x="47327" y="3444592"/>
          <a:ext cx="3312001" cy="3312001"/>
        </p:xfrm>
        <a:graphic>
          <a:graphicData uri="http://schemas.openxmlformats.org/drawingml/2006/table">
            <a:tbl>
              <a:tblPr/>
              <a:tblGrid>
                <a:gridCol w="473143">
                  <a:extLst>
                    <a:ext uri="{9D8B030D-6E8A-4147-A177-3AD203B41FA5}">
                      <a16:colId xmlns:a16="http://schemas.microsoft.com/office/drawing/2014/main" val="3821047470"/>
                    </a:ext>
                  </a:extLst>
                </a:gridCol>
                <a:gridCol w="473143">
                  <a:extLst>
                    <a:ext uri="{9D8B030D-6E8A-4147-A177-3AD203B41FA5}">
                      <a16:colId xmlns:a16="http://schemas.microsoft.com/office/drawing/2014/main" val="2308662054"/>
                    </a:ext>
                  </a:extLst>
                </a:gridCol>
                <a:gridCol w="473143">
                  <a:extLst>
                    <a:ext uri="{9D8B030D-6E8A-4147-A177-3AD203B41FA5}">
                      <a16:colId xmlns:a16="http://schemas.microsoft.com/office/drawing/2014/main" val="2631532886"/>
                    </a:ext>
                  </a:extLst>
                </a:gridCol>
                <a:gridCol w="473143">
                  <a:extLst>
                    <a:ext uri="{9D8B030D-6E8A-4147-A177-3AD203B41FA5}">
                      <a16:colId xmlns:a16="http://schemas.microsoft.com/office/drawing/2014/main" val="1023841263"/>
                    </a:ext>
                  </a:extLst>
                </a:gridCol>
                <a:gridCol w="473143">
                  <a:extLst>
                    <a:ext uri="{9D8B030D-6E8A-4147-A177-3AD203B41FA5}">
                      <a16:colId xmlns:a16="http://schemas.microsoft.com/office/drawing/2014/main" val="1927127361"/>
                    </a:ext>
                  </a:extLst>
                </a:gridCol>
                <a:gridCol w="473143">
                  <a:extLst>
                    <a:ext uri="{9D8B030D-6E8A-4147-A177-3AD203B41FA5}">
                      <a16:colId xmlns:a16="http://schemas.microsoft.com/office/drawing/2014/main" val="3732038283"/>
                    </a:ext>
                  </a:extLst>
                </a:gridCol>
                <a:gridCol w="473143">
                  <a:extLst>
                    <a:ext uri="{9D8B030D-6E8A-4147-A177-3AD203B41FA5}">
                      <a16:colId xmlns:a16="http://schemas.microsoft.com/office/drawing/2014/main" val="1295595400"/>
                    </a:ext>
                  </a:extLst>
                </a:gridCol>
              </a:tblGrid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19667"/>
                  </a:ext>
                </a:extLst>
              </a:tr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03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33629"/>
                  </a:ext>
                </a:extLst>
              </a:tr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27127"/>
                  </a:ext>
                </a:extLst>
              </a:tr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462" marR="9462" marT="9462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462" marR="9462" marT="9462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3583"/>
                  </a:ext>
                </a:extLst>
              </a:tr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295"/>
                  </a:ext>
                </a:extLst>
              </a:tr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16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05991"/>
                  </a:ext>
                </a:extLst>
              </a:tr>
              <a:tr h="4731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0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75717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62" marR="9462" marT="9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4304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" y="80944"/>
            <a:ext cx="3312000" cy="331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84" y="80944"/>
            <a:ext cx="4320000" cy="43200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04455725"/>
              </p:ext>
            </p:extLst>
          </p:nvPr>
        </p:nvGraphicFramePr>
        <p:xfrm>
          <a:off x="7824672" y="80946"/>
          <a:ext cx="4320000" cy="4320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5603169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838359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0368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499946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32950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606108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051562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19823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92810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2274148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185519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82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69772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086616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7880947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9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6715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70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2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65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41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348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02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20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0B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342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4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8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4A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662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D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3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6E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66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9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504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62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69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51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760" marR="5760" marT="576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4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141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760" marR="5760" marT="5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6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5FE8248E61642A3B3DEA843BF65D9" ma:contentTypeVersion="10" ma:contentTypeDescription="Create a new document." ma:contentTypeScope="" ma:versionID="40ecffab08912b55a9b78592f26c0103">
  <xsd:schema xmlns:xsd="http://www.w3.org/2001/XMLSchema" xmlns:xs="http://www.w3.org/2001/XMLSchema" xmlns:p="http://schemas.microsoft.com/office/2006/metadata/properties" xmlns:ns3="a61d47b0-7a6c-49f4-a061-b9722a827a17" xmlns:ns4="4136f959-f205-419e-ba08-4585a0771ddc" targetNamespace="http://schemas.microsoft.com/office/2006/metadata/properties" ma:root="true" ma:fieldsID="93da21bd43e183ada4a0b1fe3459db3b" ns3:_="" ns4:_="">
    <xsd:import namespace="a61d47b0-7a6c-49f4-a061-b9722a827a17"/>
    <xsd:import namespace="4136f959-f205-419e-ba08-4585a0771d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d47b0-7a6c-49f4-a061-b9722a827a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6f959-f205-419e-ba08-4585a0771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8E012-99C7-4732-928B-84A937CFA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20391B-1CF2-4D15-9A4D-5C94F3B45985}">
  <ds:schemaRefs>
    <ds:schemaRef ds:uri="http://schemas.microsoft.com/office/2006/documentManagement/types"/>
    <ds:schemaRef ds:uri="http://schemas.microsoft.com/office/infopath/2007/PartnerControls"/>
    <ds:schemaRef ds:uri="4136f959-f205-419e-ba08-4585a0771ddc"/>
    <ds:schemaRef ds:uri="http://purl.org/dc/terms/"/>
    <ds:schemaRef ds:uri="http://purl.org/dc/dcmitype/"/>
    <ds:schemaRef ds:uri="a61d47b0-7a6c-49f4-a061-b9722a827a17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C0D23DB-3DD2-4D7D-96E3-754FE6C2E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d47b0-7a6c-49f4-a061-b9722a827a17"/>
    <ds:schemaRef ds:uri="4136f959-f205-419e-ba08-4585a0771d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13557</TotalTime>
  <Words>2070</Words>
  <Application>Microsoft Office PowerPoint</Application>
  <PresentationFormat>Widescreen</PresentationFormat>
  <Paragraphs>1767</Paragraphs>
  <Slides>25</Slides>
  <Notes>3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Vapor Trail</vt:lpstr>
      <vt:lpstr>Object Detection</vt:lpstr>
      <vt:lpstr>What is image segmentation?</vt:lpstr>
      <vt:lpstr>PowerPoint Presentation</vt:lpstr>
      <vt:lpstr>Can we segment particles this way?</vt:lpstr>
      <vt:lpstr>Demo 2 – detection by thresholding</vt:lpstr>
      <vt:lpstr>Quiz 2 – detection by thresholding</vt:lpstr>
      <vt:lpstr>Other means of detection</vt:lpstr>
      <vt:lpstr>Local maxima detection</vt:lpstr>
      <vt:lpstr>Detecting Local Maxima</vt:lpstr>
      <vt:lpstr>Filtering Suppresses noise</vt:lpstr>
      <vt:lpstr>Demo 3 – Local Maxima Detection</vt:lpstr>
      <vt:lpstr>Quiz 3 – Local Maxima Detection</vt:lpstr>
      <vt:lpstr>Gaussian Filtering is the basis for blob detection</vt:lpstr>
      <vt:lpstr>Laplacian of gaussian</vt:lpstr>
      <vt:lpstr>Effect of LoG Filtering</vt:lpstr>
      <vt:lpstr>Effect of DOG Filtering</vt:lpstr>
      <vt:lpstr>Demo 4 – BLOB Detection</vt:lpstr>
      <vt:lpstr>Gaussian Fitting</vt:lpstr>
      <vt:lpstr>Other methods</vt:lpstr>
      <vt:lpstr>Tracking Cells</vt:lpstr>
      <vt:lpstr>In theory, cells can be tracked in a similar manner</vt:lpstr>
      <vt:lpstr>Region-growing Algorithm</vt:lpstr>
      <vt:lpstr>PowerPoint Presentation</vt:lpstr>
      <vt:lpstr>Demo 6 - Tracking Cells</vt:lpstr>
      <vt:lpstr>PowerPoint Presentation</vt:lpstr>
    </vt:vector>
  </TitlesOfParts>
  <Company>Cancer Research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Barry</dc:creator>
  <cp:lastModifiedBy>David Barry</cp:lastModifiedBy>
  <cp:revision>639</cp:revision>
  <dcterms:created xsi:type="dcterms:W3CDTF">2016-07-22T14:21:29Z</dcterms:created>
  <dcterms:modified xsi:type="dcterms:W3CDTF">2022-08-02T12:07:41Z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0x0101009FA5FE8248E61642A3B3DEA843BF65D9</vt:lpwstr>
  </property>
</Properties>
</file>