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64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9886-CE3F-4A85-8DD9-C6DE1082A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9C922-B057-4578-8F66-46621B0CA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F6246-287B-44A8-9E70-0D5149EE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F1303-3B33-4CCD-87EE-FCBC4158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1ADFE-D0FB-4CF8-99E2-D324C7B3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01686-5ED0-46A8-833E-234FA9FA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BE2AA7-B420-43BC-900A-1A320109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52D24-437A-41B4-BF09-5085D5F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679B7-7B82-438B-89A5-A076CE1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F5872-CFB8-4F94-A875-97BAC084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8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A914BD-489E-4CDB-A224-09BA14361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195206-1631-4E08-ABAB-4603BFEB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F59F1-089C-4571-95A9-B63B52E5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95DC7-DBA4-4669-BBC7-E1452FA6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3B024-9FDA-4364-984C-B4ACCE4C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76BA-9BA7-441A-8A68-BF6350CC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C39F3-42AD-4F5E-B9C9-0E30D49C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110F5-D303-4308-A296-4FCFE20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99450-281E-4C43-9E03-EFAA84A2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226A6-966A-4441-AFE8-52D572FA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B5899-0CC2-4DF0-B1B6-4E35F74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B9CF8-6764-4EA1-8A42-41B4785C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B3625-B732-4E12-9394-BB135A3A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8D45B-E277-4405-8A29-D9B6D37D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8F215-7D16-4E15-BEAC-D8DE357D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7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524E-B07B-4F27-B2B9-0867CD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E36BF-A34F-4E19-92E2-7188BEFB2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D4FDF-02B3-4A23-8775-0C6C2B09C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185AA-4F35-4825-B3C8-EB02993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CE1E1-DD4D-4D29-B137-BA5F2560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7DE48-AAD1-4597-A61D-518D665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67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BA554-7B96-4804-8C00-2977908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57D7F-4A60-4760-A9E1-F1B759E5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6CD3C-4D92-4CC0-91FD-15BD7119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AF3D1C-1D50-4814-B5E7-A7CAB7EB9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F0F6C6-E329-4EA8-99EE-A12CB10B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54B167-FDFE-41B9-AE6D-2BC1C91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948E87-E421-47F2-B5DE-CB41774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08834F-A0F2-49A3-A829-F6C11044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2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EE87-D23E-444D-BFD6-12128376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F5320E-2A7E-4E20-8389-A06F8E80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C0FE2-F8EE-43F4-9509-C97B2B09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FC3A3E-57A6-4FB6-9850-5F33A720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1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B6C689-06B0-47DA-9336-81E0B6FF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056E4A-3FD6-4D9D-AF65-A0B5C3AE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2E2693-4260-4A9B-B94A-1C2CA77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63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1979-29B6-451C-BE3A-675D60A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27115-2BFC-45DA-9C4C-5B3F5F59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040BDD-05C7-44EE-8435-CC5080A59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A50ED-9BD1-4886-9053-4171B3AE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99C16-9259-40B2-91BB-EC2ECC2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A4F8CA-E57D-4C8C-8D93-7AFA30B7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44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96C08-F757-4C10-8E4B-9F3F42E5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EB67D8-4908-4A5E-AF45-A0F32CB9F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FE4649-04C2-44B3-AD88-DF1F98D0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3C8BE6-25A4-4D98-B2D1-C222FF32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6447D-D8CF-4FF2-B5F3-21ECD83F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B20D1-1208-4111-BA9E-7B7D359D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7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22E900-BBCC-464C-A170-4A95F555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8384AF-BD4E-4B22-B3D7-1C9FF9A5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15A7D-5AA2-4E9B-8C84-DB1A4F3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48FD-7C8C-4250-991F-A93403BE497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372C7-943A-4733-8729-8304525D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50168-39B8-45F2-861E-367200077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ACCA-A938-442B-96F5-D18DE64638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74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18E9-0EF5-4B39-B11B-49A91C13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25859-16D4-4740-8441-76BDC4DE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78F9FE-0017-4276-A364-1711DE99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 t="7891" r="1657" b="5324"/>
          <a:stretch/>
        </p:blipFill>
        <p:spPr>
          <a:xfrm>
            <a:off x="223935" y="541176"/>
            <a:ext cx="11765902" cy="59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F661D-3DBA-4DC6-A628-40CE29A03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54A254-729D-468F-8979-27D4D7ECA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8C7C3-FCBC-4DA0-B1FE-7EA23DAF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" t="6123" b="4354"/>
          <a:stretch/>
        </p:blipFill>
        <p:spPr>
          <a:xfrm>
            <a:off x="130629" y="419878"/>
            <a:ext cx="11163184" cy="56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14C-FA86-4703-A3CB-7CA57DD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F499E-DA1B-4E48-8C4F-7FC81B63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327114-4751-4306-8834-C064CEE5A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6696" b="2316"/>
          <a:stretch/>
        </p:blipFill>
        <p:spPr>
          <a:xfrm>
            <a:off x="252496" y="671900"/>
            <a:ext cx="11101304" cy="55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F250B-BE92-4C9F-9C04-CCDF4479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15219-4F85-4FFC-8E10-59EEE2C0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8699EC-AB8D-47A2-B889-D38D992F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t="6939" b="5324"/>
          <a:stretch/>
        </p:blipFill>
        <p:spPr>
          <a:xfrm>
            <a:off x="656154" y="755780"/>
            <a:ext cx="10900627" cy="54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9E88-9A63-4619-A946-0D300A4BC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7B74E-A81B-42C1-827D-E47756399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8F7B4-346A-49B3-8DCD-F3060D354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9" r="664" b="3810"/>
          <a:stretch/>
        </p:blipFill>
        <p:spPr>
          <a:xfrm>
            <a:off x="0" y="475860"/>
            <a:ext cx="12111135" cy="6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4884-BC53-4DF7-A2C3-C29EBFCD8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E7A9F-CC70-49A8-BC5C-D39C08CB0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FDB6E1-8E34-400D-BF17-EEB45A102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t="6939" r="664" b="4354"/>
          <a:stretch/>
        </p:blipFill>
        <p:spPr>
          <a:xfrm>
            <a:off x="65314" y="475861"/>
            <a:ext cx="12045821" cy="60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6CEDC-7A77-4A1B-82E0-3F942EA7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2D8D2-D74D-4E5F-8EE7-F8B4CA43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CD588F-04A5-4B36-8770-4E5A4E89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6803" b="3674"/>
          <a:stretch/>
        </p:blipFill>
        <p:spPr>
          <a:xfrm>
            <a:off x="143076" y="365125"/>
            <a:ext cx="11647707" cy="58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4A05-873C-48A5-8AF9-2873780D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C5A11-EC6F-44F0-B869-1E5FB482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4083C5-FF92-4AD0-9FF6-96EB530E2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4" b="5324"/>
          <a:stretch/>
        </p:blipFill>
        <p:spPr>
          <a:xfrm>
            <a:off x="339785" y="486521"/>
            <a:ext cx="11512429" cy="56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B1ECB-F12F-4860-B5AB-C01D9F48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4309D-E674-4663-BC26-762E383C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F55DE5-BBDE-4DEE-A566-D7BAB913A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395" r="740" b="5324"/>
          <a:stretch/>
        </p:blipFill>
        <p:spPr>
          <a:xfrm>
            <a:off x="484722" y="681037"/>
            <a:ext cx="11395735" cy="57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3B478-BF49-4DF4-86EB-C5A5DF961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BD082-0A90-4BD1-A868-62D55768E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22F4C-6EEB-414D-8429-496D966B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4490"/>
          <a:stretch/>
        </p:blipFill>
        <p:spPr>
          <a:xfrm>
            <a:off x="532158" y="615820"/>
            <a:ext cx="11258462" cy="56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A5175-6FCC-46D7-93F7-69C7FDC3B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06B06-94A4-4577-961D-B2A333633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3CB35A-67DF-4E04-BB96-36391806D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r="1123" b="6666"/>
          <a:stretch/>
        </p:blipFill>
        <p:spPr>
          <a:xfrm>
            <a:off x="548822" y="727788"/>
            <a:ext cx="11071057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josemiguel.ramirez</dc:creator>
  <cp:lastModifiedBy>josemiguel.ramirez</cp:lastModifiedBy>
  <cp:revision>5</cp:revision>
  <dcterms:created xsi:type="dcterms:W3CDTF">2020-02-20T16:27:02Z</dcterms:created>
  <dcterms:modified xsi:type="dcterms:W3CDTF">2020-02-20T17:03:32Z</dcterms:modified>
</cp:coreProperties>
</file>