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259" r:id="rId3"/>
    <p:sldId id="321" r:id="rId4"/>
    <p:sldId id="323" r:id="rId5"/>
    <p:sldId id="294" r:id="rId6"/>
    <p:sldId id="297" r:id="rId7"/>
  </p:sldIdLst>
  <p:sldSz cx="12190413" cy="685958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Noto Sans" panose="020B0502040504020204" pitchFamily="34" charset="0"/>
      <p:regular r:id="rId16"/>
      <p:bold r:id="rId17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A74"/>
    <a:srgbClr val="8FD7D9"/>
    <a:srgbClr val="A2EEEA"/>
    <a:srgbClr val="2B4A71"/>
    <a:srgbClr val="2A4465"/>
    <a:srgbClr val="ADCF2B"/>
    <a:srgbClr val="F8AD01"/>
    <a:srgbClr val="0E343D"/>
    <a:srgbClr val="79B4B5"/>
    <a:srgbClr val="E4B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94008" autoAdjust="0"/>
  </p:normalViewPr>
  <p:slideViewPr>
    <p:cSldViewPr>
      <p:cViewPr varScale="1">
        <p:scale>
          <a:sx n="123" d="100"/>
          <a:sy n="123" d="100"/>
        </p:scale>
        <p:origin x="952" y="176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4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430887"/>
            <a:ext cx="3860297" cy="29214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1537412" y="4385764"/>
            <a:ext cx="5156438" cy="77222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537412" y="2421682"/>
            <a:ext cx="5156438" cy="2045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rgbClr val="8FD7D9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6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rgbClr val="4A5A74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189434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189434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5591150" y="477466"/>
            <a:ext cx="6336704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984872" y="4385764"/>
            <a:ext cx="4261519" cy="772222"/>
          </a:xfrm>
        </p:spPr>
        <p:txBody>
          <a:bodyPr/>
          <a:lstStyle/>
          <a:p>
            <a:r>
              <a:rPr lang="en-US" altLang="ko-KR" sz="2000" dirty="0"/>
              <a:t>Visualizations of Shark Attacks from around the world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Sharknadoes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2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34348-F7F7-4E9C-9421-D308C2B567BC}"/>
              </a:ext>
            </a:extLst>
          </p:cNvPr>
          <p:cNvSpPr txBox="1"/>
          <p:nvPr/>
        </p:nvSpPr>
        <p:spPr>
          <a:xfrm>
            <a:off x="7797925" y="4188490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Group Members: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Jayden Le Blanc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Daniel Petrella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Max Tipton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Dave Damon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62558" y="477466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Process</a:t>
            </a:r>
            <a:endParaRPr lang="ko-KR" altLang="en-US" sz="44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5206" y="189434"/>
            <a:ext cx="5472608" cy="34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600" b="1" dirty="0">
                <a:solidFill>
                  <a:srgbClr val="013A47"/>
                </a:solidFill>
                <a:latin typeface="+mj-lt"/>
              </a:rPr>
              <a:t>01  Found Data Source from Shark Research Institute website and downloaded to a csv file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>
                <a:solidFill>
                  <a:srgbClr val="013A47"/>
                </a:solidFill>
                <a:latin typeface="+mj-lt"/>
              </a:rPr>
              <a:t>02  Use jupyter notebooks to clean data frame and create SQLite database file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>
                <a:solidFill>
                  <a:srgbClr val="013A47"/>
                </a:solidFill>
                <a:latin typeface="+mj-lt"/>
              </a:rPr>
              <a:t>03  Create Flask App to create .</a:t>
            </a:r>
            <a:r>
              <a:rPr lang="en-US" altLang="ko-KR" sz="1600" b="1" dirty="0" err="1">
                <a:solidFill>
                  <a:srgbClr val="013A47"/>
                </a:solidFill>
                <a:latin typeface="+mj-lt"/>
              </a:rPr>
              <a:t>json</a:t>
            </a:r>
            <a:r>
              <a:rPr lang="en-US" altLang="ko-KR" sz="1600" b="1" dirty="0">
                <a:solidFill>
                  <a:srgbClr val="013A47"/>
                </a:solidFill>
                <a:latin typeface="+mj-lt"/>
              </a:rPr>
              <a:t> file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>
                <a:solidFill>
                  <a:srgbClr val="013A47"/>
                </a:solidFill>
                <a:latin typeface="+mj-lt"/>
              </a:rPr>
              <a:t>04  Use the </a:t>
            </a:r>
            <a:r>
              <a:rPr lang="en-US" altLang="ko-KR" sz="1600" b="1" dirty="0" err="1">
                <a:solidFill>
                  <a:srgbClr val="013A47"/>
                </a:solidFill>
                <a:latin typeface="+mj-lt"/>
              </a:rPr>
              <a:t>json</a:t>
            </a:r>
            <a:r>
              <a:rPr lang="en-US" altLang="ko-KR" sz="1600" b="1" dirty="0">
                <a:solidFill>
                  <a:srgbClr val="013A47"/>
                </a:solidFill>
                <a:latin typeface="+mj-lt"/>
              </a:rPr>
              <a:t> file to populate graphs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>
                <a:solidFill>
                  <a:srgbClr val="013A47"/>
                </a:solidFill>
                <a:latin typeface="+mj-lt"/>
              </a:rPr>
              <a:t>05  Display graphs on a webpage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3B10F6-41BF-6644-ABD0-923838286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" y="1341561"/>
            <a:ext cx="4513417" cy="482441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33A20E-8FB5-4245-8589-0BF942ED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1867817"/>
            <a:ext cx="6264696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App</a:t>
            </a:r>
            <a:endParaRPr lang="ko-KR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059B12-4CCB-6F4C-86FE-EA3EDC4D2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1413570"/>
            <a:ext cx="4752528" cy="5040560"/>
          </a:xfrm>
        </p:spPr>
      </p:pic>
    </p:spTree>
    <p:extLst>
      <p:ext uri="{BB962C8B-B14F-4D97-AF65-F5344CB8AC3E}">
        <p14:creationId xmlns:p14="http://schemas.microsoft.com/office/powerpoint/2010/main" val="164347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02718" y="2251334"/>
            <a:ext cx="38884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800" b="1" dirty="0">
                <a:latin typeface="+mj-lt"/>
                <a:cs typeface="굴림" pitchFamily="50" charset="-127"/>
              </a:rPr>
              <a:t>Difficulties &amp; what could have been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02718" y="3310636"/>
            <a:ext cx="4176464" cy="278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Populating the graphs using the flask app &amp; .</a:t>
            </a:r>
            <a:r>
              <a:rPr kumimoji="1" lang="en-US" altLang="ko-KR" sz="1800" dirty="0" err="1">
                <a:latin typeface="+mj-lt"/>
                <a:cs typeface="굴림" pitchFamily="50" charset="-127"/>
              </a:rPr>
              <a:t>json</a:t>
            </a:r>
            <a:endParaRPr kumimoji="1" lang="en-US" altLang="ko-KR" sz="1800" dirty="0">
              <a:latin typeface="+mj-lt"/>
              <a:cs typeface="굴림" pitchFamily="50" charset="-127"/>
            </a:endParaRP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13233</TotalTime>
  <Words>116</Words>
  <Application>Microsoft Macintosh PowerPoint</Application>
  <PresentationFormat>Custom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맑은 고딕</vt:lpstr>
      <vt:lpstr>굴림체</vt:lpstr>
      <vt:lpstr>Calibri Light</vt:lpstr>
      <vt:lpstr>굴림</vt:lpstr>
      <vt:lpstr>Noto Sans</vt:lpstr>
      <vt:lpstr>Calibri</vt:lpstr>
      <vt:lpstr>Arial</vt:lpstr>
      <vt:lpstr>Office 테마</vt:lpstr>
      <vt:lpstr>Sharknadoes Project 2</vt:lpstr>
      <vt:lpstr>PowerPoint Presentation</vt:lpstr>
      <vt:lpstr>Jupyter Notebook</vt:lpstr>
      <vt:lpstr>Flask App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Danny Petrella</cp:lastModifiedBy>
  <cp:revision>9</cp:revision>
  <dcterms:created xsi:type="dcterms:W3CDTF">2010-02-01T08:03:16Z</dcterms:created>
  <dcterms:modified xsi:type="dcterms:W3CDTF">2020-10-22T19:02:46Z</dcterms:modified>
  <cp:category>www.slidemembers.com</cp:category>
</cp:coreProperties>
</file>