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  <p:sldId id="260" r:id="rId5"/>
    <p:sldId id="262" r:id="rId6"/>
    <p:sldId id="257" r:id="rId7"/>
    <p:sldId id="259" r:id="rId8"/>
    <p:sldId id="265" r:id="rId9"/>
    <p:sldId id="266" r:id="rId10"/>
    <p:sldId id="268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7789A2-B50A-494F-9D18-7997D9C1EC63}" v="512" dt="2025-10-07T15:56:31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rie, Daniel J" userId="f697e6b7-f529-496d-9bb2-0d5d315cb907" providerId="ADAL" clId="{CC7789A2-B50A-494F-9D18-7997D9C1EC63}"/>
    <pc:docChg chg="undo custSel addSld delSld modSld sldOrd">
      <pc:chgData name="Petrie, Daniel J" userId="f697e6b7-f529-496d-9bb2-0d5d315cb907" providerId="ADAL" clId="{CC7789A2-B50A-494F-9D18-7997D9C1EC63}" dt="2025-10-07T15:57:14.521" v="4259"/>
      <pc:docMkLst>
        <pc:docMk/>
      </pc:docMkLst>
      <pc:sldChg chg="addSp modSp mod">
        <pc:chgData name="Petrie, Daniel J" userId="f697e6b7-f529-496d-9bb2-0d5d315cb907" providerId="ADAL" clId="{CC7789A2-B50A-494F-9D18-7997D9C1EC63}" dt="2025-10-06T18:19:32.296" v="1413" actId="1036"/>
        <pc:sldMkLst>
          <pc:docMk/>
          <pc:sldMk cId="3464311392" sldId="256"/>
        </pc:sldMkLst>
        <pc:spChg chg="mod">
          <ac:chgData name="Petrie, Daniel J" userId="f697e6b7-f529-496d-9bb2-0d5d315cb907" providerId="ADAL" clId="{CC7789A2-B50A-494F-9D18-7997D9C1EC63}" dt="2025-10-06T18:19:24.492" v="1412" actId="1076"/>
          <ac:spMkLst>
            <pc:docMk/>
            <pc:sldMk cId="3464311392" sldId="256"/>
            <ac:spMk id="2" creationId="{2EDF3BD8-DD6A-B52F-4722-DDD3EB41CA9B}"/>
          </ac:spMkLst>
        </pc:spChg>
        <pc:picChg chg="add mod">
          <ac:chgData name="Petrie, Daniel J" userId="f697e6b7-f529-496d-9bb2-0d5d315cb907" providerId="ADAL" clId="{CC7789A2-B50A-494F-9D18-7997D9C1EC63}" dt="2025-10-06T18:19:32.296" v="1413" actId="1036"/>
          <ac:picMkLst>
            <pc:docMk/>
            <pc:sldMk cId="3464311392" sldId="256"/>
            <ac:picMk id="4" creationId="{1C1100E1-1432-DA42-94C9-FB95637070C0}"/>
          </ac:picMkLst>
        </pc:picChg>
      </pc:sldChg>
      <pc:sldChg chg="addSp delSp modSp new mod ord delAnim modAnim">
        <pc:chgData name="Petrie, Daniel J" userId="f697e6b7-f529-496d-9bb2-0d5d315cb907" providerId="ADAL" clId="{CC7789A2-B50A-494F-9D18-7997D9C1EC63}" dt="2025-10-06T18:30:57.642" v="1640" actId="1076"/>
        <pc:sldMkLst>
          <pc:docMk/>
          <pc:sldMk cId="4118550726" sldId="257"/>
        </pc:sldMkLst>
        <pc:spChg chg="add mod">
          <ac:chgData name="Petrie, Daniel J" userId="f697e6b7-f529-496d-9bb2-0d5d315cb907" providerId="ADAL" clId="{CC7789A2-B50A-494F-9D18-7997D9C1EC63}" dt="2025-10-06T18:12:31.740" v="1296" actId="20577"/>
          <ac:spMkLst>
            <pc:docMk/>
            <pc:sldMk cId="4118550726" sldId="257"/>
            <ac:spMk id="5" creationId="{755BB043-9BF4-A5AA-9CEA-0D5C578C5AB1}"/>
          </ac:spMkLst>
        </pc:spChg>
        <pc:spChg chg="add mod">
          <ac:chgData name="Petrie, Daniel J" userId="f697e6b7-f529-496d-9bb2-0d5d315cb907" providerId="ADAL" clId="{CC7789A2-B50A-494F-9D18-7997D9C1EC63}" dt="2025-10-06T17:59:09.285" v="1187" actId="20577"/>
          <ac:spMkLst>
            <pc:docMk/>
            <pc:sldMk cId="4118550726" sldId="257"/>
            <ac:spMk id="6" creationId="{7D0DCB12-16DD-BF28-C621-3DDA38A13E2F}"/>
          </ac:spMkLst>
        </pc:spChg>
        <pc:spChg chg="add mod">
          <ac:chgData name="Petrie, Daniel J" userId="f697e6b7-f529-496d-9bb2-0d5d315cb907" providerId="ADAL" clId="{CC7789A2-B50A-494F-9D18-7997D9C1EC63}" dt="2025-10-06T18:06:52.697" v="1265" actId="1076"/>
          <ac:spMkLst>
            <pc:docMk/>
            <pc:sldMk cId="4118550726" sldId="257"/>
            <ac:spMk id="7" creationId="{64EF8337-32C3-A964-6AF2-18D7207A0AC2}"/>
          </ac:spMkLst>
        </pc:spChg>
        <pc:spChg chg="mod">
          <ac:chgData name="Petrie, Daniel J" userId="f697e6b7-f529-496d-9bb2-0d5d315cb907" providerId="ADAL" clId="{CC7789A2-B50A-494F-9D18-7997D9C1EC63}" dt="2025-10-06T18:30:57.642" v="1640" actId="1076"/>
          <ac:spMkLst>
            <pc:docMk/>
            <pc:sldMk cId="4118550726" sldId="257"/>
            <ac:spMk id="8" creationId="{27B6FA92-60AC-FD0F-8B19-E1FA53D7BA39}"/>
          </ac:spMkLst>
        </pc:spChg>
        <pc:spChg chg="add mod">
          <ac:chgData name="Petrie, Daniel J" userId="f697e6b7-f529-496d-9bb2-0d5d315cb907" providerId="ADAL" clId="{CC7789A2-B50A-494F-9D18-7997D9C1EC63}" dt="2025-10-06T17:59:15.868" v="1188" actId="1076"/>
          <ac:spMkLst>
            <pc:docMk/>
            <pc:sldMk cId="4118550726" sldId="257"/>
            <ac:spMk id="9" creationId="{969E01F0-341E-CD9F-5190-6B825DCC47AF}"/>
          </ac:spMkLst>
        </pc:spChg>
        <pc:spChg chg="mod">
          <ac:chgData name="Petrie, Daniel J" userId="f697e6b7-f529-496d-9bb2-0d5d315cb907" providerId="ADAL" clId="{CC7789A2-B50A-494F-9D18-7997D9C1EC63}" dt="2025-10-06T18:06:04.730" v="1261" actId="14100"/>
          <ac:spMkLst>
            <pc:docMk/>
            <pc:sldMk cId="4118550726" sldId="257"/>
            <ac:spMk id="10" creationId="{61C6CBEB-5AD7-1072-9C29-FF882AACB8A2}"/>
          </ac:spMkLst>
        </pc:spChg>
        <pc:spChg chg="mod">
          <ac:chgData name="Petrie, Daniel J" userId="f697e6b7-f529-496d-9bb2-0d5d315cb907" providerId="ADAL" clId="{CC7789A2-B50A-494F-9D18-7997D9C1EC63}" dt="2025-10-06T17:59:19.173" v="1189" actId="1076"/>
          <ac:spMkLst>
            <pc:docMk/>
            <pc:sldMk cId="4118550726" sldId="257"/>
            <ac:spMk id="11" creationId="{8B60A7BC-F9A5-AFED-9767-20D02177F40B}"/>
          </ac:spMkLst>
        </pc:spChg>
        <pc:spChg chg="add mod">
          <ac:chgData name="Petrie, Daniel J" userId="f697e6b7-f529-496d-9bb2-0d5d315cb907" providerId="ADAL" clId="{CC7789A2-B50A-494F-9D18-7997D9C1EC63}" dt="2025-10-06T18:00:01.999" v="1197" actId="1076"/>
          <ac:spMkLst>
            <pc:docMk/>
            <pc:sldMk cId="4118550726" sldId="257"/>
            <ac:spMk id="12" creationId="{AD6DC7F3-F22D-B1A6-F106-E4C53F97DB82}"/>
          </ac:spMkLst>
        </pc:spChg>
        <pc:spChg chg="add mod">
          <ac:chgData name="Petrie, Daniel J" userId="f697e6b7-f529-496d-9bb2-0d5d315cb907" providerId="ADAL" clId="{CC7789A2-B50A-494F-9D18-7997D9C1EC63}" dt="2025-10-06T17:59:54.481" v="1195" actId="1076"/>
          <ac:spMkLst>
            <pc:docMk/>
            <pc:sldMk cId="4118550726" sldId="257"/>
            <ac:spMk id="13" creationId="{5E7C46C6-50BF-A8D2-F7F3-97F88125E919}"/>
          </ac:spMkLst>
        </pc:spChg>
        <pc:spChg chg="add mod">
          <ac:chgData name="Petrie, Daniel J" userId="f697e6b7-f529-496d-9bb2-0d5d315cb907" providerId="ADAL" clId="{CC7789A2-B50A-494F-9D18-7997D9C1EC63}" dt="2025-10-06T18:06:16.011" v="1263" actId="1076"/>
          <ac:spMkLst>
            <pc:docMk/>
            <pc:sldMk cId="4118550726" sldId="257"/>
            <ac:spMk id="14" creationId="{967C35C2-1329-6D68-0F14-4D44DA6B31BE}"/>
          </ac:spMkLst>
        </pc:spChg>
        <pc:spChg chg="add mod">
          <ac:chgData name="Petrie, Daniel J" userId="f697e6b7-f529-496d-9bb2-0d5d315cb907" providerId="ADAL" clId="{CC7789A2-B50A-494F-9D18-7997D9C1EC63}" dt="2025-10-06T18:06:55.486" v="1266" actId="1076"/>
          <ac:spMkLst>
            <pc:docMk/>
            <pc:sldMk cId="4118550726" sldId="257"/>
            <ac:spMk id="15" creationId="{5C6C2496-E28B-99EF-486B-807233D6087B}"/>
          </ac:spMkLst>
        </pc:spChg>
        <pc:spChg chg="add del mod">
          <ac:chgData name="Petrie, Daniel J" userId="f697e6b7-f529-496d-9bb2-0d5d315cb907" providerId="ADAL" clId="{CC7789A2-B50A-494F-9D18-7997D9C1EC63}" dt="2025-10-06T18:04:59.551" v="1245" actId="478"/>
          <ac:spMkLst>
            <pc:docMk/>
            <pc:sldMk cId="4118550726" sldId="257"/>
            <ac:spMk id="16" creationId="{7841270C-F775-F3A8-405E-05DF25399B6B}"/>
          </ac:spMkLst>
        </pc:spChg>
        <pc:spChg chg="mod">
          <ac:chgData name="Petrie, Daniel J" userId="f697e6b7-f529-496d-9bb2-0d5d315cb907" providerId="ADAL" clId="{CC7789A2-B50A-494F-9D18-7997D9C1EC63}" dt="2025-10-06T18:06:59.323" v="1267" actId="1076"/>
          <ac:spMkLst>
            <pc:docMk/>
            <pc:sldMk cId="4118550726" sldId="257"/>
            <ac:spMk id="17" creationId="{2DD8ACBC-6F54-3282-1FC3-B27278052350}"/>
          </ac:spMkLst>
        </pc:spChg>
        <pc:spChg chg="add del mod">
          <ac:chgData name="Petrie, Daniel J" userId="f697e6b7-f529-496d-9bb2-0d5d315cb907" providerId="ADAL" clId="{CC7789A2-B50A-494F-9D18-7997D9C1EC63}" dt="2025-10-06T18:04:51.748" v="1244" actId="478"/>
          <ac:spMkLst>
            <pc:docMk/>
            <pc:sldMk cId="4118550726" sldId="257"/>
            <ac:spMk id="18" creationId="{BC635512-E440-81F2-3656-0E9F5090E9D2}"/>
          </ac:spMkLst>
        </pc:spChg>
        <pc:spChg chg="add mod">
          <ac:chgData name="Petrie, Daniel J" userId="f697e6b7-f529-496d-9bb2-0d5d315cb907" providerId="ADAL" clId="{CC7789A2-B50A-494F-9D18-7997D9C1EC63}" dt="2025-10-06T17:58:22.845" v="1182" actId="1076"/>
          <ac:spMkLst>
            <pc:docMk/>
            <pc:sldMk cId="4118550726" sldId="257"/>
            <ac:spMk id="19" creationId="{5894DBCE-07F2-51BA-73C5-F2CC72BFBA80}"/>
          </ac:spMkLst>
        </pc:spChg>
        <pc:spChg chg="add mod">
          <ac:chgData name="Petrie, Daniel J" userId="f697e6b7-f529-496d-9bb2-0d5d315cb907" providerId="ADAL" clId="{CC7789A2-B50A-494F-9D18-7997D9C1EC63}" dt="2025-10-06T18:00:24.250" v="1198" actId="1076"/>
          <ac:spMkLst>
            <pc:docMk/>
            <pc:sldMk cId="4118550726" sldId="257"/>
            <ac:spMk id="20" creationId="{588C5671-C9D1-ED68-F7B6-A6F92E080091}"/>
          </ac:spMkLst>
        </pc:spChg>
        <pc:spChg chg="add mod">
          <ac:chgData name="Petrie, Daniel J" userId="f697e6b7-f529-496d-9bb2-0d5d315cb907" providerId="ADAL" clId="{CC7789A2-B50A-494F-9D18-7997D9C1EC63}" dt="2025-10-06T18:01:07.024" v="1204" actId="1076"/>
          <ac:spMkLst>
            <pc:docMk/>
            <pc:sldMk cId="4118550726" sldId="257"/>
            <ac:spMk id="21" creationId="{B37B8663-6E56-E3FF-A5DD-1BF5A07D1E28}"/>
          </ac:spMkLst>
        </pc:spChg>
        <pc:spChg chg="add mod">
          <ac:chgData name="Petrie, Daniel J" userId="f697e6b7-f529-496d-9bb2-0d5d315cb907" providerId="ADAL" clId="{CC7789A2-B50A-494F-9D18-7997D9C1EC63}" dt="2025-10-06T18:06:09.593" v="1262" actId="1076"/>
          <ac:spMkLst>
            <pc:docMk/>
            <pc:sldMk cId="4118550726" sldId="257"/>
            <ac:spMk id="22" creationId="{A859B0C9-5D1A-2689-956B-A26A60A681B4}"/>
          </ac:spMkLst>
        </pc:spChg>
        <pc:spChg chg="add mod">
          <ac:chgData name="Petrie, Daniel J" userId="f697e6b7-f529-496d-9bb2-0d5d315cb907" providerId="ADAL" clId="{CC7789A2-B50A-494F-9D18-7997D9C1EC63}" dt="2025-10-06T18:06:22.759" v="1264" actId="1076"/>
          <ac:spMkLst>
            <pc:docMk/>
            <pc:sldMk cId="4118550726" sldId="257"/>
            <ac:spMk id="23" creationId="{6C726F38-43D8-2751-F9AA-7BEC94757724}"/>
          </ac:spMkLst>
        </pc:spChg>
        <pc:spChg chg="add mod">
          <ac:chgData name="Petrie, Daniel J" userId="f697e6b7-f529-496d-9bb2-0d5d315cb907" providerId="ADAL" clId="{CC7789A2-B50A-494F-9D18-7997D9C1EC63}" dt="2025-10-06T18:02:32.866" v="1226" actId="1076"/>
          <ac:spMkLst>
            <pc:docMk/>
            <pc:sldMk cId="4118550726" sldId="257"/>
            <ac:spMk id="24" creationId="{2ACA09B8-AB04-AF4C-C051-DB25B723C924}"/>
          </ac:spMkLst>
        </pc:spChg>
        <pc:spChg chg="add mod">
          <ac:chgData name="Petrie, Daniel J" userId="f697e6b7-f529-496d-9bb2-0d5d315cb907" providerId="ADAL" clId="{CC7789A2-B50A-494F-9D18-7997D9C1EC63}" dt="2025-10-06T18:02:41.043" v="1236" actId="14100"/>
          <ac:spMkLst>
            <pc:docMk/>
            <pc:sldMk cId="4118550726" sldId="257"/>
            <ac:spMk id="25" creationId="{408705A1-1DF8-6ABA-ABB7-635517DC61ED}"/>
          </ac:spMkLst>
        </pc:spChg>
        <pc:picChg chg="add del mod">
          <ac:chgData name="Petrie, Daniel J" userId="f697e6b7-f529-496d-9bb2-0d5d315cb907" providerId="ADAL" clId="{CC7789A2-B50A-494F-9D18-7997D9C1EC63}" dt="2025-10-06T17:15:31.310" v="792" actId="21"/>
          <ac:picMkLst>
            <pc:docMk/>
            <pc:sldMk cId="4118550726" sldId="257"/>
            <ac:picMk id="2" creationId="{BB46BD0E-B4A1-F7D3-C7C0-1F53F6FE8CCA}"/>
          </ac:picMkLst>
        </pc:picChg>
        <pc:picChg chg="add del mod">
          <ac:chgData name="Petrie, Daniel J" userId="f697e6b7-f529-496d-9bb2-0d5d315cb907" providerId="ADAL" clId="{CC7789A2-B50A-494F-9D18-7997D9C1EC63}" dt="2025-10-06T17:49:34.636" v="1162" actId="21"/>
          <ac:picMkLst>
            <pc:docMk/>
            <pc:sldMk cId="4118550726" sldId="257"/>
            <ac:picMk id="3" creationId="{62A46188-956D-4BFB-F6D9-AA5F08B275FD}"/>
          </ac:picMkLst>
        </pc:picChg>
        <pc:picChg chg="add mod">
          <ac:chgData name="Petrie, Daniel J" userId="f697e6b7-f529-496d-9bb2-0d5d315cb907" providerId="ADAL" clId="{CC7789A2-B50A-494F-9D18-7997D9C1EC63}" dt="2025-10-06T17:49:55.374" v="1165" actId="1076"/>
          <ac:picMkLst>
            <pc:docMk/>
            <pc:sldMk cId="4118550726" sldId="257"/>
            <ac:picMk id="4" creationId="{62A46188-956D-4BFB-F6D9-AA5F08B275FD}"/>
          </ac:picMkLst>
        </pc:picChg>
      </pc:sldChg>
      <pc:sldChg chg="addSp delSp modSp new del mod">
        <pc:chgData name="Petrie, Daniel J" userId="f697e6b7-f529-496d-9bb2-0d5d315cb907" providerId="ADAL" clId="{CC7789A2-B50A-494F-9D18-7997D9C1EC63}" dt="2025-10-06T16:33:00.115" v="59" actId="2696"/>
        <pc:sldMkLst>
          <pc:docMk/>
          <pc:sldMk cId="1341215017" sldId="258"/>
        </pc:sldMkLst>
        <pc:spChg chg="add del mod">
          <ac:chgData name="Petrie, Daniel J" userId="f697e6b7-f529-496d-9bb2-0d5d315cb907" providerId="ADAL" clId="{CC7789A2-B50A-494F-9D18-7997D9C1EC63}" dt="2025-10-06T16:32:56.880" v="58" actId="478"/>
          <ac:spMkLst>
            <pc:docMk/>
            <pc:sldMk cId="1341215017" sldId="258"/>
            <ac:spMk id="2" creationId="{B7B1213C-A9A4-FA65-FF40-C333F060C426}"/>
          </ac:spMkLst>
        </pc:spChg>
      </pc:sldChg>
      <pc:sldChg chg="addSp delSp modSp new mod ord modAnim">
        <pc:chgData name="Petrie, Daniel J" userId="f697e6b7-f529-496d-9bb2-0d5d315cb907" providerId="ADAL" clId="{CC7789A2-B50A-494F-9D18-7997D9C1EC63}" dt="2025-10-06T18:18:09.308" v="1410"/>
        <pc:sldMkLst>
          <pc:docMk/>
          <pc:sldMk cId="2312409052" sldId="259"/>
        </pc:sldMkLst>
        <pc:spChg chg="add del mod">
          <ac:chgData name="Petrie, Daniel J" userId="f697e6b7-f529-496d-9bb2-0d5d315cb907" providerId="ADAL" clId="{CC7789A2-B50A-494F-9D18-7997D9C1EC63}" dt="2025-10-06T17:57:55.559" v="1176" actId="21"/>
          <ac:spMkLst>
            <pc:docMk/>
            <pc:sldMk cId="2312409052" sldId="259"/>
            <ac:spMk id="2" creationId="{755BB043-9BF4-A5AA-9CEA-0D5C578C5AB1}"/>
          </ac:spMkLst>
        </pc:spChg>
        <pc:spChg chg="mod">
          <ac:chgData name="Petrie, Daniel J" userId="f697e6b7-f529-496d-9bb2-0d5d315cb907" providerId="ADAL" clId="{CC7789A2-B50A-494F-9D18-7997D9C1EC63}" dt="2025-10-06T17:56:41.793" v="1167" actId="1076"/>
          <ac:spMkLst>
            <pc:docMk/>
            <pc:sldMk cId="2312409052" sldId="259"/>
            <ac:spMk id="3" creationId="{7D0DCB12-16DD-BF28-C621-3DDA38A13E2F}"/>
          </ac:spMkLst>
        </pc:spChg>
        <pc:spChg chg="add mod">
          <ac:chgData name="Petrie, Daniel J" userId="f697e6b7-f529-496d-9bb2-0d5d315cb907" providerId="ADAL" clId="{CC7789A2-B50A-494F-9D18-7997D9C1EC63}" dt="2025-10-06T16:31:51.893" v="29"/>
          <ac:spMkLst>
            <pc:docMk/>
            <pc:sldMk cId="2312409052" sldId="259"/>
            <ac:spMk id="4" creationId="{64EF8337-32C3-A964-6AF2-18D7207A0AC2}"/>
          </ac:spMkLst>
        </pc:spChg>
        <pc:spChg chg="del mod">
          <ac:chgData name="Petrie, Daniel J" userId="f697e6b7-f529-496d-9bb2-0d5d315cb907" providerId="ADAL" clId="{CC7789A2-B50A-494F-9D18-7997D9C1EC63}" dt="2025-10-06T17:57:55.559" v="1176" actId="21"/>
          <ac:spMkLst>
            <pc:docMk/>
            <pc:sldMk cId="2312409052" sldId="259"/>
            <ac:spMk id="5" creationId="{27B6FA92-60AC-FD0F-8B19-E1FA53D7BA39}"/>
          </ac:spMkLst>
        </pc:spChg>
        <pc:spChg chg="add mod">
          <ac:chgData name="Petrie, Daniel J" userId="f697e6b7-f529-496d-9bb2-0d5d315cb907" providerId="ADAL" clId="{CC7789A2-B50A-494F-9D18-7997D9C1EC63}" dt="2025-10-06T16:31:51.893" v="29"/>
          <ac:spMkLst>
            <pc:docMk/>
            <pc:sldMk cId="2312409052" sldId="259"/>
            <ac:spMk id="6" creationId="{969E01F0-341E-CD9F-5190-6B825DCC47AF}"/>
          </ac:spMkLst>
        </pc:spChg>
        <pc:spChg chg="add del mod">
          <ac:chgData name="Petrie, Daniel J" userId="f697e6b7-f529-496d-9bb2-0d5d315cb907" providerId="ADAL" clId="{CC7789A2-B50A-494F-9D18-7997D9C1EC63}" dt="2025-10-06T17:57:55.559" v="1176" actId="21"/>
          <ac:spMkLst>
            <pc:docMk/>
            <pc:sldMk cId="2312409052" sldId="259"/>
            <ac:spMk id="7" creationId="{61C6CBEB-5AD7-1072-9C29-FF882AACB8A2}"/>
          </ac:spMkLst>
        </pc:spChg>
        <pc:spChg chg="add del mod">
          <ac:chgData name="Petrie, Daniel J" userId="f697e6b7-f529-496d-9bb2-0d5d315cb907" providerId="ADAL" clId="{CC7789A2-B50A-494F-9D18-7997D9C1EC63}" dt="2025-10-06T17:58:07.927" v="1179" actId="21"/>
          <ac:spMkLst>
            <pc:docMk/>
            <pc:sldMk cId="2312409052" sldId="259"/>
            <ac:spMk id="8" creationId="{5894DBCE-07F2-51BA-73C5-F2CC72BFBA80}"/>
          </ac:spMkLst>
        </pc:spChg>
        <pc:spChg chg="del">
          <ac:chgData name="Petrie, Daniel J" userId="f697e6b7-f529-496d-9bb2-0d5d315cb907" providerId="ADAL" clId="{CC7789A2-B50A-494F-9D18-7997D9C1EC63}" dt="2025-10-06T17:58:07.927" v="1179" actId="21"/>
          <ac:spMkLst>
            <pc:docMk/>
            <pc:sldMk cId="2312409052" sldId="259"/>
            <ac:spMk id="9" creationId="{588C5671-C9D1-ED68-F7B6-A6F92E080091}"/>
          </ac:spMkLst>
        </pc:spChg>
        <pc:spChg chg="add del mod">
          <ac:chgData name="Petrie, Daniel J" userId="f697e6b7-f529-496d-9bb2-0d5d315cb907" providerId="ADAL" clId="{CC7789A2-B50A-494F-9D18-7997D9C1EC63}" dt="2025-10-06T17:58:07.927" v="1179" actId="21"/>
          <ac:spMkLst>
            <pc:docMk/>
            <pc:sldMk cId="2312409052" sldId="259"/>
            <ac:spMk id="10" creationId="{B37B8663-6E56-E3FF-A5DD-1BF5A07D1E28}"/>
          </ac:spMkLst>
        </pc:spChg>
        <pc:spChg chg="del mod">
          <ac:chgData name="Petrie, Daniel J" userId="f697e6b7-f529-496d-9bb2-0d5d315cb907" providerId="ADAL" clId="{CC7789A2-B50A-494F-9D18-7997D9C1EC63}" dt="2025-10-06T17:57:55.559" v="1176" actId="21"/>
          <ac:spMkLst>
            <pc:docMk/>
            <pc:sldMk cId="2312409052" sldId="259"/>
            <ac:spMk id="11" creationId="{8B60A7BC-F9A5-AFED-9767-20D02177F40B}"/>
          </ac:spMkLst>
        </pc:spChg>
        <pc:spChg chg="del mod">
          <ac:chgData name="Petrie, Daniel J" userId="f697e6b7-f529-496d-9bb2-0d5d315cb907" providerId="ADAL" clId="{CC7789A2-B50A-494F-9D18-7997D9C1EC63}" dt="2025-10-06T17:57:55.559" v="1176" actId="21"/>
          <ac:spMkLst>
            <pc:docMk/>
            <pc:sldMk cId="2312409052" sldId="259"/>
            <ac:spMk id="12" creationId="{AD6DC7F3-F22D-B1A6-F106-E4C53F97DB82}"/>
          </ac:spMkLst>
        </pc:spChg>
        <pc:spChg chg="add mod">
          <ac:chgData name="Petrie, Daniel J" userId="f697e6b7-f529-496d-9bb2-0d5d315cb907" providerId="ADAL" clId="{CC7789A2-B50A-494F-9D18-7997D9C1EC63}" dt="2025-10-06T16:31:51.893" v="29"/>
          <ac:spMkLst>
            <pc:docMk/>
            <pc:sldMk cId="2312409052" sldId="259"/>
            <ac:spMk id="13" creationId="{5E7C46C6-50BF-A8D2-F7F3-97F88125E919}"/>
          </ac:spMkLst>
        </pc:spChg>
        <pc:spChg chg="add del mod">
          <ac:chgData name="Petrie, Daniel J" userId="f697e6b7-f529-496d-9bb2-0d5d315cb907" providerId="ADAL" clId="{CC7789A2-B50A-494F-9D18-7997D9C1EC63}" dt="2025-10-06T17:57:55.559" v="1176" actId="21"/>
          <ac:spMkLst>
            <pc:docMk/>
            <pc:sldMk cId="2312409052" sldId="259"/>
            <ac:spMk id="14" creationId="{967C35C2-1329-6D68-0F14-4D44DA6B31BE}"/>
          </ac:spMkLst>
        </pc:spChg>
        <pc:spChg chg="del mod">
          <ac:chgData name="Petrie, Daniel J" userId="f697e6b7-f529-496d-9bb2-0d5d315cb907" providerId="ADAL" clId="{CC7789A2-B50A-494F-9D18-7997D9C1EC63}" dt="2025-10-06T17:57:55.559" v="1176" actId="21"/>
          <ac:spMkLst>
            <pc:docMk/>
            <pc:sldMk cId="2312409052" sldId="259"/>
            <ac:spMk id="15" creationId="{5C6C2496-E28B-99EF-486B-807233D6087B}"/>
          </ac:spMkLst>
        </pc:spChg>
        <pc:spChg chg="add del mod">
          <ac:chgData name="Petrie, Daniel J" userId="f697e6b7-f529-496d-9bb2-0d5d315cb907" providerId="ADAL" clId="{CC7789A2-B50A-494F-9D18-7997D9C1EC63}" dt="2025-10-06T17:57:55.559" v="1176" actId="21"/>
          <ac:spMkLst>
            <pc:docMk/>
            <pc:sldMk cId="2312409052" sldId="259"/>
            <ac:spMk id="16" creationId="{7841270C-F775-F3A8-405E-05DF25399B6B}"/>
          </ac:spMkLst>
        </pc:spChg>
        <pc:spChg chg="del mod">
          <ac:chgData name="Petrie, Daniel J" userId="f697e6b7-f529-496d-9bb2-0d5d315cb907" providerId="ADAL" clId="{CC7789A2-B50A-494F-9D18-7997D9C1EC63}" dt="2025-10-06T17:57:55.559" v="1176" actId="21"/>
          <ac:spMkLst>
            <pc:docMk/>
            <pc:sldMk cId="2312409052" sldId="259"/>
            <ac:spMk id="17" creationId="{2DD8ACBC-6F54-3282-1FC3-B27278052350}"/>
          </ac:spMkLst>
        </pc:spChg>
        <pc:spChg chg="add del mod">
          <ac:chgData name="Petrie, Daniel J" userId="f697e6b7-f529-496d-9bb2-0d5d315cb907" providerId="ADAL" clId="{CC7789A2-B50A-494F-9D18-7997D9C1EC63}" dt="2025-10-06T17:57:55.559" v="1176" actId="21"/>
          <ac:spMkLst>
            <pc:docMk/>
            <pc:sldMk cId="2312409052" sldId="259"/>
            <ac:spMk id="18" creationId="{BC635512-E440-81F2-3656-0E9F5090E9D2}"/>
          </ac:spMkLst>
        </pc:spChg>
        <pc:spChg chg="add mod">
          <ac:chgData name="Petrie, Daniel J" userId="f697e6b7-f529-496d-9bb2-0d5d315cb907" providerId="ADAL" clId="{CC7789A2-B50A-494F-9D18-7997D9C1EC63}" dt="2025-10-06T18:12:18.739" v="1288" actId="1076"/>
          <ac:spMkLst>
            <pc:docMk/>
            <pc:sldMk cId="2312409052" sldId="259"/>
            <ac:spMk id="21" creationId="{60B54FF6-908E-025C-67E8-815F5BECE505}"/>
          </ac:spMkLst>
        </pc:spChg>
        <pc:spChg chg="add">
          <ac:chgData name="Petrie, Daniel J" userId="f697e6b7-f529-496d-9bb2-0d5d315cb907" providerId="ADAL" clId="{CC7789A2-B50A-494F-9D18-7997D9C1EC63}" dt="2025-10-06T18:11:53.542" v="1278"/>
          <ac:spMkLst>
            <pc:docMk/>
            <pc:sldMk cId="2312409052" sldId="259"/>
            <ac:spMk id="22" creationId="{55866F1B-4CE2-E333-E394-8AF597E83166}"/>
          </ac:spMkLst>
        </pc:spChg>
        <pc:spChg chg="add mod">
          <ac:chgData name="Petrie, Daniel J" userId="f697e6b7-f529-496d-9bb2-0d5d315cb907" providerId="ADAL" clId="{CC7789A2-B50A-494F-9D18-7997D9C1EC63}" dt="2025-10-06T18:16:12.896" v="1333" actId="13822"/>
          <ac:spMkLst>
            <pc:docMk/>
            <pc:sldMk cId="2312409052" sldId="259"/>
            <ac:spMk id="32" creationId="{0FFC578F-337F-5F8C-E54E-A1625192B038}"/>
          </ac:spMkLst>
        </pc:spChg>
        <pc:spChg chg="add mod">
          <ac:chgData name="Petrie, Daniel J" userId="f697e6b7-f529-496d-9bb2-0d5d315cb907" providerId="ADAL" clId="{CC7789A2-B50A-494F-9D18-7997D9C1EC63}" dt="2025-10-06T18:17:15.228" v="1400" actId="1076"/>
          <ac:spMkLst>
            <pc:docMk/>
            <pc:sldMk cId="2312409052" sldId="259"/>
            <ac:spMk id="39" creationId="{187644EC-9381-81F4-BF49-AC870C51CD21}"/>
          </ac:spMkLst>
        </pc:spChg>
        <pc:spChg chg="add mod">
          <ac:chgData name="Petrie, Daniel J" userId="f697e6b7-f529-496d-9bb2-0d5d315cb907" providerId="ADAL" clId="{CC7789A2-B50A-494F-9D18-7997D9C1EC63}" dt="2025-10-06T18:17:33.515" v="1404" actId="1076"/>
          <ac:spMkLst>
            <pc:docMk/>
            <pc:sldMk cId="2312409052" sldId="259"/>
            <ac:spMk id="40" creationId="{4C072231-B7EC-4147-96C0-5E24585CFA75}"/>
          </ac:spMkLst>
        </pc:spChg>
        <pc:spChg chg="add mod">
          <ac:chgData name="Petrie, Daniel J" userId="f697e6b7-f529-496d-9bb2-0d5d315cb907" providerId="ADAL" clId="{CC7789A2-B50A-494F-9D18-7997D9C1EC63}" dt="2025-10-06T18:17:58.755" v="1408" actId="571"/>
          <ac:spMkLst>
            <pc:docMk/>
            <pc:sldMk cId="2312409052" sldId="259"/>
            <ac:spMk id="43" creationId="{4DD0FF64-492E-FB30-C79E-5EDE0A86D494}"/>
          </ac:spMkLst>
        </pc:spChg>
        <pc:picChg chg="add del mod">
          <ac:chgData name="Petrie, Daniel J" userId="f697e6b7-f529-496d-9bb2-0d5d315cb907" providerId="ADAL" clId="{CC7789A2-B50A-494F-9D18-7997D9C1EC63}" dt="2025-10-06T17:56:59.282" v="1172" actId="478"/>
          <ac:picMkLst>
            <pc:docMk/>
            <pc:sldMk cId="2312409052" sldId="259"/>
            <ac:picMk id="19" creationId="{625789E6-325C-DC5E-C0C4-19717E2D7AAC}"/>
          </ac:picMkLst>
        </pc:picChg>
        <pc:picChg chg="add del mod">
          <ac:chgData name="Petrie, Daniel J" userId="f697e6b7-f529-496d-9bb2-0d5d315cb907" providerId="ADAL" clId="{CC7789A2-B50A-494F-9D18-7997D9C1EC63}" dt="2025-10-06T18:11:53.008" v="1277" actId="478"/>
          <ac:picMkLst>
            <pc:docMk/>
            <pc:sldMk cId="2312409052" sldId="259"/>
            <ac:picMk id="20" creationId="{0ECEA19D-0F14-13F1-15E4-2D1002C224AA}"/>
          </ac:picMkLst>
        </pc:picChg>
        <pc:picChg chg="add mod ord">
          <ac:chgData name="Petrie, Daniel J" userId="f697e6b7-f529-496d-9bb2-0d5d315cb907" providerId="ADAL" clId="{CC7789A2-B50A-494F-9D18-7997D9C1EC63}" dt="2025-10-06T18:14:10.796" v="1315" actId="1076"/>
          <ac:picMkLst>
            <pc:docMk/>
            <pc:sldMk cId="2312409052" sldId="259"/>
            <ac:picMk id="23" creationId="{837D9CCD-3810-4675-46F6-F41EFC62A075}"/>
          </ac:picMkLst>
        </pc:picChg>
        <pc:picChg chg="add mod">
          <ac:chgData name="Petrie, Daniel J" userId="f697e6b7-f529-496d-9bb2-0d5d315cb907" providerId="ADAL" clId="{CC7789A2-B50A-494F-9D18-7997D9C1EC63}" dt="2025-10-06T18:17:58.755" v="1408" actId="571"/>
          <ac:picMkLst>
            <pc:docMk/>
            <pc:sldMk cId="2312409052" sldId="259"/>
            <ac:picMk id="41" creationId="{0DF759E2-6513-DF56-FC39-7E616B53286B}"/>
          </ac:picMkLst>
        </pc:picChg>
        <pc:cxnChg chg="add del mod">
          <ac:chgData name="Petrie, Daniel J" userId="f697e6b7-f529-496d-9bb2-0d5d315cb907" providerId="ADAL" clId="{CC7789A2-B50A-494F-9D18-7997D9C1EC63}" dt="2025-10-06T18:13:54.521" v="1311" actId="478"/>
          <ac:cxnSpMkLst>
            <pc:docMk/>
            <pc:sldMk cId="2312409052" sldId="259"/>
            <ac:cxnSpMk id="25" creationId="{113D19B0-A5A2-34F7-A75C-F0EC977C9219}"/>
          </ac:cxnSpMkLst>
        </pc:cxnChg>
        <pc:cxnChg chg="add del mod">
          <ac:chgData name="Petrie, Daniel J" userId="f697e6b7-f529-496d-9bb2-0d5d315cb907" providerId="ADAL" clId="{CC7789A2-B50A-494F-9D18-7997D9C1EC63}" dt="2025-10-06T18:13:53.267" v="1310" actId="478"/>
          <ac:cxnSpMkLst>
            <pc:docMk/>
            <pc:sldMk cId="2312409052" sldId="259"/>
            <ac:cxnSpMk id="27" creationId="{0E59E433-3092-382E-1035-2D597EB6A1B2}"/>
          </ac:cxnSpMkLst>
        </pc:cxnChg>
        <pc:cxnChg chg="add del">
          <ac:chgData name="Petrie, Daniel J" userId="f697e6b7-f529-496d-9bb2-0d5d315cb907" providerId="ADAL" clId="{CC7789A2-B50A-494F-9D18-7997D9C1EC63}" dt="2025-10-06T18:14:06.384" v="1313" actId="478"/>
          <ac:cxnSpMkLst>
            <pc:docMk/>
            <pc:sldMk cId="2312409052" sldId="259"/>
            <ac:cxnSpMk id="29" creationId="{224771F4-AF40-7D86-7F19-BF0BA15F0A92}"/>
          </ac:cxnSpMkLst>
        </pc:cxnChg>
        <pc:cxnChg chg="add del mod">
          <ac:chgData name="Petrie, Daniel J" userId="f697e6b7-f529-496d-9bb2-0d5d315cb907" providerId="ADAL" clId="{CC7789A2-B50A-494F-9D18-7997D9C1EC63}" dt="2025-10-06T18:14:41.016" v="1318" actId="478"/>
          <ac:cxnSpMkLst>
            <pc:docMk/>
            <pc:sldMk cId="2312409052" sldId="259"/>
            <ac:cxnSpMk id="31" creationId="{69E32235-EF8F-8303-EFE7-10BEB4DF27D9}"/>
          </ac:cxnSpMkLst>
        </pc:cxnChg>
        <pc:cxnChg chg="add mod">
          <ac:chgData name="Petrie, Daniel J" userId="f697e6b7-f529-496d-9bb2-0d5d315cb907" providerId="ADAL" clId="{CC7789A2-B50A-494F-9D18-7997D9C1EC63}" dt="2025-10-06T18:15:46.846" v="1329" actId="14100"/>
          <ac:cxnSpMkLst>
            <pc:docMk/>
            <pc:sldMk cId="2312409052" sldId="259"/>
            <ac:cxnSpMk id="34" creationId="{7CECF031-EF14-22BB-BBF5-83166AD20248}"/>
          </ac:cxnSpMkLst>
        </pc:cxnChg>
        <pc:cxnChg chg="add mod">
          <ac:chgData name="Petrie, Daniel J" userId="f697e6b7-f529-496d-9bb2-0d5d315cb907" providerId="ADAL" clId="{CC7789A2-B50A-494F-9D18-7997D9C1EC63}" dt="2025-10-06T18:15:57.993" v="1332" actId="14100"/>
          <ac:cxnSpMkLst>
            <pc:docMk/>
            <pc:sldMk cId="2312409052" sldId="259"/>
            <ac:cxnSpMk id="36" creationId="{2A451D83-DA1C-7FAB-6156-6000F7B55FA9}"/>
          </ac:cxnSpMkLst>
        </pc:cxnChg>
        <pc:cxnChg chg="add mod">
          <ac:chgData name="Petrie, Daniel J" userId="f697e6b7-f529-496d-9bb2-0d5d315cb907" providerId="ADAL" clId="{CC7789A2-B50A-494F-9D18-7997D9C1EC63}" dt="2025-10-06T18:17:58.755" v="1408" actId="571"/>
          <ac:cxnSpMkLst>
            <pc:docMk/>
            <pc:sldMk cId="2312409052" sldId="259"/>
            <ac:cxnSpMk id="42" creationId="{32923686-11CA-F984-B511-1A103A567C20}"/>
          </ac:cxnSpMkLst>
        </pc:cxnChg>
      </pc:sldChg>
      <pc:sldChg chg="addSp delSp modSp new mod setBg modAnim">
        <pc:chgData name="Petrie, Daniel J" userId="f697e6b7-f529-496d-9bb2-0d5d315cb907" providerId="ADAL" clId="{CC7789A2-B50A-494F-9D18-7997D9C1EC63}" dt="2025-10-06T18:20:38.543" v="1439"/>
        <pc:sldMkLst>
          <pc:docMk/>
          <pc:sldMk cId="3548356044" sldId="260"/>
        </pc:sldMkLst>
        <pc:spChg chg="mod">
          <ac:chgData name="Petrie, Daniel J" userId="f697e6b7-f529-496d-9bb2-0d5d315cb907" providerId="ADAL" clId="{CC7789A2-B50A-494F-9D18-7997D9C1EC63}" dt="2025-10-06T17:15:55.236" v="801" actId="26606"/>
          <ac:spMkLst>
            <pc:docMk/>
            <pc:sldMk cId="3548356044" sldId="260"/>
            <ac:spMk id="2" creationId="{3A0DACFA-8A90-A9D6-FE10-F2DD6521C4D1}"/>
          </ac:spMkLst>
        </pc:spChg>
        <pc:spChg chg="add mod">
          <ac:chgData name="Petrie, Daniel J" userId="f697e6b7-f529-496d-9bb2-0d5d315cb907" providerId="ADAL" clId="{CC7789A2-B50A-494F-9D18-7997D9C1EC63}" dt="2025-10-06T17:16:53.062" v="814" actId="15"/>
          <ac:spMkLst>
            <pc:docMk/>
            <pc:sldMk cId="3548356044" sldId="260"/>
            <ac:spMk id="3" creationId="{743B5299-6F1E-5525-7704-F589133BAE35}"/>
          </ac:spMkLst>
        </pc:spChg>
        <pc:spChg chg="add del">
          <ac:chgData name="Petrie, Daniel J" userId="f697e6b7-f529-496d-9bb2-0d5d315cb907" providerId="ADAL" clId="{CC7789A2-B50A-494F-9D18-7997D9C1EC63}" dt="2025-10-06T17:15:46.199" v="795" actId="26606"/>
          <ac:spMkLst>
            <pc:docMk/>
            <pc:sldMk cId="3548356044" sldId="260"/>
            <ac:spMk id="9" creationId="{04812C46-200A-4DEB-A05E-3ED6C68C2387}"/>
          </ac:spMkLst>
        </pc:spChg>
        <pc:spChg chg="add del">
          <ac:chgData name="Petrie, Daniel J" userId="f697e6b7-f529-496d-9bb2-0d5d315cb907" providerId="ADAL" clId="{CC7789A2-B50A-494F-9D18-7997D9C1EC63}" dt="2025-10-06T17:15:46.199" v="795" actId="26606"/>
          <ac:spMkLst>
            <pc:docMk/>
            <pc:sldMk cId="3548356044" sldId="260"/>
            <ac:spMk id="11" creationId="{D1EA859B-E555-4109-94F3-6700E046E008}"/>
          </ac:spMkLst>
        </pc:spChg>
        <pc:spChg chg="add del">
          <ac:chgData name="Petrie, Daniel J" userId="f697e6b7-f529-496d-9bb2-0d5d315cb907" providerId="ADAL" clId="{CC7789A2-B50A-494F-9D18-7997D9C1EC63}" dt="2025-10-06T17:15:49.272" v="797" actId="26606"/>
          <ac:spMkLst>
            <pc:docMk/>
            <pc:sldMk cId="3548356044" sldId="260"/>
            <ac:spMk id="13" creationId="{F13C74B1-5B17-4795-BED0-7140497B445A}"/>
          </ac:spMkLst>
        </pc:spChg>
        <pc:spChg chg="add del">
          <ac:chgData name="Petrie, Daniel J" userId="f697e6b7-f529-496d-9bb2-0d5d315cb907" providerId="ADAL" clId="{CC7789A2-B50A-494F-9D18-7997D9C1EC63}" dt="2025-10-06T17:15:49.272" v="797" actId="26606"/>
          <ac:spMkLst>
            <pc:docMk/>
            <pc:sldMk cId="3548356044" sldId="260"/>
            <ac:spMk id="14" creationId="{D4974D33-8DC5-464E-8C6D-BE58F0669C17}"/>
          </ac:spMkLst>
        </pc:spChg>
        <pc:spChg chg="add del">
          <ac:chgData name="Petrie, Daniel J" userId="f697e6b7-f529-496d-9bb2-0d5d315cb907" providerId="ADAL" clId="{CC7789A2-B50A-494F-9D18-7997D9C1EC63}" dt="2025-10-06T17:15:55.236" v="801" actId="26606"/>
          <ac:spMkLst>
            <pc:docMk/>
            <pc:sldMk cId="3548356044" sldId="260"/>
            <ac:spMk id="16" creationId="{04812C46-200A-4DEB-A05E-3ED6C68C2387}"/>
          </ac:spMkLst>
        </pc:spChg>
        <pc:spChg chg="add del">
          <ac:chgData name="Petrie, Daniel J" userId="f697e6b7-f529-496d-9bb2-0d5d315cb907" providerId="ADAL" clId="{CC7789A2-B50A-494F-9D18-7997D9C1EC63}" dt="2025-10-06T17:15:55.236" v="801" actId="26606"/>
          <ac:spMkLst>
            <pc:docMk/>
            <pc:sldMk cId="3548356044" sldId="260"/>
            <ac:spMk id="17" creationId="{D1EA859B-E555-4109-94F3-6700E046E008}"/>
          </ac:spMkLst>
        </pc:spChg>
        <pc:picChg chg="add mod ord">
          <ac:chgData name="Petrie, Daniel J" userId="f697e6b7-f529-496d-9bb2-0d5d315cb907" providerId="ADAL" clId="{CC7789A2-B50A-494F-9D18-7997D9C1EC63}" dt="2025-10-06T17:16:31.665" v="809" actId="1076"/>
          <ac:picMkLst>
            <pc:docMk/>
            <pc:sldMk cId="3548356044" sldId="260"/>
            <ac:picMk id="4" creationId="{BB46BD0E-B4A1-F7D3-C7C0-1F53F6FE8CCA}"/>
          </ac:picMkLst>
        </pc:picChg>
      </pc:sldChg>
      <pc:sldChg chg="addSp modSp new del mod">
        <pc:chgData name="Petrie, Daniel J" userId="f697e6b7-f529-496d-9bb2-0d5d315cb907" providerId="ADAL" clId="{CC7789A2-B50A-494F-9D18-7997D9C1EC63}" dt="2025-10-06T18:51:22.248" v="2103" actId="2696"/>
        <pc:sldMkLst>
          <pc:docMk/>
          <pc:sldMk cId="2711318702" sldId="261"/>
        </pc:sldMkLst>
        <pc:spChg chg="mod">
          <ac:chgData name="Petrie, Daniel J" userId="f697e6b7-f529-496d-9bb2-0d5d315cb907" providerId="ADAL" clId="{CC7789A2-B50A-494F-9D18-7997D9C1EC63}" dt="2025-10-06T16:36:18.021" v="572" actId="20577"/>
          <ac:spMkLst>
            <pc:docMk/>
            <pc:sldMk cId="2711318702" sldId="261"/>
            <ac:spMk id="2" creationId="{5A2B2C50-4BD0-4641-8444-34220706FFB2}"/>
          </ac:spMkLst>
        </pc:spChg>
        <pc:spChg chg="add mod">
          <ac:chgData name="Petrie, Daniel J" userId="f697e6b7-f529-496d-9bb2-0d5d315cb907" providerId="ADAL" clId="{CC7789A2-B50A-494F-9D18-7997D9C1EC63}" dt="2025-10-06T16:37:32.543" v="717" actId="20577"/>
          <ac:spMkLst>
            <pc:docMk/>
            <pc:sldMk cId="2711318702" sldId="261"/>
            <ac:spMk id="3" creationId="{48FA2365-6374-68BB-898B-C61644D9AC91}"/>
          </ac:spMkLst>
        </pc:spChg>
      </pc:sldChg>
      <pc:sldChg chg="addSp delSp modSp new mod modAnim">
        <pc:chgData name="Petrie, Daniel J" userId="f697e6b7-f529-496d-9bb2-0d5d315cb907" providerId="ADAL" clId="{CC7789A2-B50A-494F-9D18-7997D9C1EC63}" dt="2025-10-07T15:53:59.500" v="4239" actId="1076"/>
        <pc:sldMkLst>
          <pc:docMk/>
          <pc:sldMk cId="544577419" sldId="262"/>
        </pc:sldMkLst>
        <pc:spChg chg="mod">
          <ac:chgData name="Petrie, Daniel J" userId="f697e6b7-f529-496d-9bb2-0d5d315cb907" providerId="ADAL" clId="{CC7789A2-B50A-494F-9D18-7997D9C1EC63}" dt="2025-10-06T17:29:13.065" v="888" actId="1076"/>
          <ac:spMkLst>
            <pc:docMk/>
            <pc:sldMk cId="544577419" sldId="262"/>
            <ac:spMk id="2" creationId="{CD056475-FE1B-57E7-67F0-DBA048C97FC1}"/>
          </ac:spMkLst>
        </pc:spChg>
        <pc:spChg chg="add del mod">
          <ac:chgData name="Petrie, Daniel J" userId="f697e6b7-f529-496d-9bb2-0d5d315cb907" providerId="ADAL" clId="{CC7789A2-B50A-494F-9D18-7997D9C1EC63}" dt="2025-10-06T17:35:07.127" v="946" actId="21"/>
          <ac:spMkLst>
            <pc:docMk/>
            <pc:sldMk cId="544577419" sldId="262"/>
            <ac:spMk id="3" creationId="{64EA25E0-63E0-5424-C0B0-EF3193003B98}"/>
          </ac:spMkLst>
        </pc:spChg>
        <pc:spChg chg="add del mod">
          <ac:chgData name="Petrie, Daniel J" userId="f697e6b7-f529-496d-9bb2-0d5d315cb907" providerId="ADAL" clId="{CC7789A2-B50A-494F-9D18-7997D9C1EC63}" dt="2025-10-06T17:35:07.127" v="946" actId="21"/>
          <ac:spMkLst>
            <pc:docMk/>
            <pc:sldMk cId="544577419" sldId="262"/>
            <ac:spMk id="4" creationId="{73F9FD20-14BC-25AE-7B1B-89B05F54333F}"/>
          </ac:spMkLst>
        </pc:spChg>
        <pc:spChg chg="add del mod">
          <ac:chgData name="Petrie, Daniel J" userId="f697e6b7-f529-496d-9bb2-0d5d315cb907" providerId="ADAL" clId="{CC7789A2-B50A-494F-9D18-7997D9C1EC63}" dt="2025-10-06T17:35:07.127" v="946" actId="21"/>
          <ac:spMkLst>
            <pc:docMk/>
            <pc:sldMk cId="544577419" sldId="262"/>
            <ac:spMk id="5" creationId="{DFD35431-E885-8A38-C13A-04199F17407D}"/>
          </ac:spMkLst>
        </pc:spChg>
        <pc:spChg chg="add del mod">
          <ac:chgData name="Petrie, Daniel J" userId="f697e6b7-f529-496d-9bb2-0d5d315cb907" providerId="ADAL" clId="{CC7789A2-B50A-494F-9D18-7997D9C1EC63}" dt="2025-10-06T17:35:07.127" v="946" actId="21"/>
          <ac:spMkLst>
            <pc:docMk/>
            <pc:sldMk cId="544577419" sldId="262"/>
            <ac:spMk id="6" creationId="{DB955E43-A748-66F4-9ABC-4C3CB77087BB}"/>
          </ac:spMkLst>
        </pc:spChg>
        <pc:spChg chg="add del mod">
          <ac:chgData name="Petrie, Daniel J" userId="f697e6b7-f529-496d-9bb2-0d5d315cb907" providerId="ADAL" clId="{CC7789A2-B50A-494F-9D18-7997D9C1EC63}" dt="2025-10-06T17:35:07.127" v="946" actId="21"/>
          <ac:spMkLst>
            <pc:docMk/>
            <pc:sldMk cId="544577419" sldId="262"/>
            <ac:spMk id="7" creationId="{F7A247F9-1060-71C6-51B0-D667FD08CD0A}"/>
          </ac:spMkLst>
        </pc:spChg>
        <pc:spChg chg="add del mod">
          <ac:chgData name="Petrie, Daniel J" userId="f697e6b7-f529-496d-9bb2-0d5d315cb907" providerId="ADAL" clId="{CC7789A2-B50A-494F-9D18-7997D9C1EC63}" dt="2025-10-06T17:35:07.127" v="946" actId="21"/>
          <ac:spMkLst>
            <pc:docMk/>
            <pc:sldMk cId="544577419" sldId="262"/>
            <ac:spMk id="8" creationId="{9682EA4F-A3D3-4E3E-9647-485723FA368A}"/>
          </ac:spMkLst>
        </pc:spChg>
        <pc:spChg chg="add del mod">
          <ac:chgData name="Petrie, Daniel J" userId="f697e6b7-f529-496d-9bb2-0d5d315cb907" providerId="ADAL" clId="{CC7789A2-B50A-494F-9D18-7997D9C1EC63}" dt="2025-10-06T17:35:07.127" v="946" actId="21"/>
          <ac:spMkLst>
            <pc:docMk/>
            <pc:sldMk cId="544577419" sldId="262"/>
            <ac:spMk id="9" creationId="{6D0C500A-BD59-FAE0-BE65-05C2CD9ABF7A}"/>
          </ac:spMkLst>
        </pc:spChg>
        <pc:spChg chg="add del mod">
          <ac:chgData name="Petrie, Daniel J" userId="f697e6b7-f529-496d-9bb2-0d5d315cb907" providerId="ADAL" clId="{CC7789A2-B50A-494F-9D18-7997D9C1EC63}" dt="2025-10-06T17:35:07.127" v="946" actId="21"/>
          <ac:spMkLst>
            <pc:docMk/>
            <pc:sldMk cId="544577419" sldId="262"/>
            <ac:spMk id="10" creationId="{AE8DB877-6D53-48A5-8211-C75E3AE7F1C4}"/>
          </ac:spMkLst>
        </pc:spChg>
        <pc:spChg chg="add">
          <ac:chgData name="Petrie, Daniel J" userId="f697e6b7-f529-496d-9bb2-0d5d315cb907" providerId="ADAL" clId="{CC7789A2-B50A-494F-9D18-7997D9C1EC63}" dt="2025-10-06T17:29:59.737" v="898"/>
          <ac:spMkLst>
            <pc:docMk/>
            <pc:sldMk cId="544577419" sldId="262"/>
            <ac:spMk id="13" creationId="{8C80BA11-B8F3-35AE-350D-6EF9FE846F3B}"/>
          </ac:spMkLst>
        </pc:spChg>
        <pc:spChg chg="add del mod">
          <ac:chgData name="Petrie, Daniel J" userId="f697e6b7-f529-496d-9bb2-0d5d315cb907" providerId="ADAL" clId="{CC7789A2-B50A-494F-9D18-7997D9C1EC63}" dt="2025-10-06T17:33:08.763" v="923" actId="478"/>
          <ac:spMkLst>
            <pc:docMk/>
            <pc:sldMk cId="544577419" sldId="262"/>
            <ac:spMk id="15" creationId="{9F3B3972-0A0A-000D-8D8C-0BC4BFF1F3F6}"/>
          </ac:spMkLst>
        </pc:spChg>
        <pc:spChg chg="add del mod">
          <ac:chgData name="Petrie, Daniel J" userId="f697e6b7-f529-496d-9bb2-0d5d315cb907" providerId="ADAL" clId="{CC7789A2-B50A-494F-9D18-7997D9C1EC63}" dt="2025-10-06T17:42:38.529" v="1063" actId="1076"/>
          <ac:spMkLst>
            <pc:docMk/>
            <pc:sldMk cId="544577419" sldId="262"/>
            <ac:spMk id="16" creationId="{64EA25E0-63E0-5424-C0B0-EF3193003B98}"/>
          </ac:spMkLst>
        </pc:spChg>
        <pc:spChg chg="add mod">
          <ac:chgData name="Petrie, Daniel J" userId="f697e6b7-f529-496d-9bb2-0d5d315cb907" providerId="ADAL" clId="{CC7789A2-B50A-494F-9D18-7997D9C1EC63}" dt="2025-10-06T17:42:38.529" v="1063" actId="1076"/>
          <ac:spMkLst>
            <pc:docMk/>
            <pc:sldMk cId="544577419" sldId="262"/>
            <ac:spMk id="17" creationId="{73F9FD20-14BC-25AE-7B1B-89B05F54333F}"/>
          </ac:spMkLst>
        </pc:spChg>
        <pc:spChg chg="add mod">
          <ac:chgData name="Petrie, Daniel J" userId="f697e6b7-f529-496d-9bb2-0d5d315cb907" providerId="ADAL" clId="{CC7789A2-B50A-494F-9D18-7997D9C1EC63}" dt="2025-10-06T17:42:38.529" v="1063" actId="1076"/>
          <ac:spMkLst>
            <pc:docMk/>
            <pc:sldMk cId="544577419" sldId="262"/>
            <ac:spMk id="18" creationId="{DFD35431-E885-8A38-C13A-04199F17407D}"/>
          </ac:spMkLst>
        </pc:spChg>
        <pc:spChg chg="add mod">
          <ac:chgData name="Petrie, Daniel J" userId="f697e6b7-f529-496d-9bb2-0d5d315cb907" providerId="ADAL" clId="{CC7789A2-B50A-494F-9D18-7997D9C1EC63}" dt="2025-10-06T17:42:38.529" v="1063" actId="1076"/>
          <ac:spMkLst>
            <pc:docMk/>
            <pc:sldMk cId="544577419" sldId="262"/>
            <ac:spMk id="19" creationId="{DB955E43-A748-66F4-9ABC-4C3CB77087BB}"/>
          </ac:spMkLst>
        </pc:spChg>
        <pc:spChg chg="add mod">
          <ac:chgData name="Petrie, Daniel J" userId="f697e6b7-f529-496d-9bb2-0d5d315cb907" providerId="ADAL" clId="{CC7789A2-B50A-494F-9D18-7997D9C1EC63}" dt="2025-10-06T17:42:38.529" v="1063" actId="1076"/>
          <ac:spMkLst>
            <pc:docMk/>
            <pc:sldMk cId="544577419" sldId="262"/>
            <ac:spMk id="20" creationId="{F7A247F9-1060-71C6-51B0-D667FD08CD0A}"/>
          </ac:spMkLst>
        </pc:spChg>
        <pc:spChg chg="add mod">
          <ac:chgData name="Petrie, Daniel J" userId="f697e6b7-f529-496d-9bb2-0d5d315cb907" providerId="ADAL" clId="{CC7789A2-B50A-494F-9D18-7997D9C1EC63}" dt="2025-10-06T17:42:38.529" v="1063" actId="1076"/>
          <ac:spMkLst>
            <pc:docMk/>
            <pc:sldMk cId="544577419" sldId="262"/>
            <ac:spMk id="21" creationId="{9682EA4F-A3D3-4E3E-9647-485723FA368A}"/>
          </ac:spMkLst>
        </pc:spChg>
        <pc:spChg chg="add mod">
          <ac:chgData name="Petrie, Daniel J" userId="f697e6b7-f529-496d-9bb2-0d5d315cb907" providerId="ADAL" clId="{CC7789A2-B50A-494F-9D18-7997D9C1EC63}" dt="2025-10-06T17:42:38.529" v="1063" actId="1076"/>
          <ac:spMkLst>
            <pc:docMk/>
            <pc:sldMk cId="544577419" sldId="262"/>
            <ac:spMk id="22" creationId="{6D0C500A-BD59-FAE0-BE65-05C2CD9ABF7A}"/>
          </ac:spMkLst>
        </pc:spChg>
        <pc:spChg chg="add mod">
          <ac:chgData name="Petrie, Daniel J" userId="f697e6b7-f529-496d-9bb2-0d5d315cb907" providerId="ADAL" clId="{CC7789A2-B50A-494F-9D18-7997D9C1EC63}" dt="2025-10-06T17:42:38.529" v="1063" actId="1076"/>
          <ac:spMkLst>
            <pc:docMk/>
            <pc:sldMk cId="544577419" sldId="262"/>
            <ac:spMk id="23" creationId="{AE8DB877-6D53-48A5-8211-C75E3AE7F1C4}"/>
          </ac:spMkLst>
        </pc:spChg>
        <pc:spChg chg="add mod">
          <ac:chgData name="Petrie, Daniel J" userId="f697e6b7-f529-496d-9bb2-0d5d315cb907" providerId="ADAL" clId="{CC7789A2-B50A-494F-9D18-7997D9C1EC63}" dt="2025-10-06T18:20:12.352" v="1434" actId="1076"/>
          <ac:spMkLst>
            <pc:docMk/>
            <pc:sldMk cId="544577419" sldId="262"/>
            <ac:spMk id="27" creationId="{5F6EBBE6-E88D-B4AC-48AB-EB8D05591C90}"/>
          </ac:spMkLst>
        </pc:spChg>
        <pc:spChg chg="add mod">
          <ac:chgData name="Petrie, Daniel J" userId="f697e6b7-f529-496d-9bb2-0d5d315cb907" providerId="ADAL" clId="{CC7789A2-B50A-494F-9D18-7997D9C1EC63}" dt="2025-10-06T17:44:20.920" v="1079" actId="20577"/>
          <ac:spMkLst>
            <pc:docMk/>
            <pc:sldMk cId="544577419" sldId="262"/>
            <ac:spMk id="28" creationId="{65BA3850-B674-F553-C646-9A656208B53D}"/>
          </ac:spMkLst>
        </pc:spChg>
        <pc:spChg chg="add mod">
          <ac:chgData name="Petrie, Daniel J" userId="f697e6b7-f529-496d-9bb2-0d5d315cb907" providerId="ADAL" clId="{CC7789A2-B50A-494F-9D18-7997D9C1EC63}" dt="2025-10-06T19:31:33.205" v="2917" actId="1076"/>
          <ac:spMkLst>
            <pc:docMk/>
            <pc:sldMk cId="544577419" sldId="262"/>
            <ac:spMk id="30" creationId="{FBC2D0E8-462B-64DD-A5E4-939CFA234145}"/>
          </ac:spMkLst>
        </pc:spChg>
        <pc:spChg chg="add mod">
          <ac:chgData name="Petrie, Daniel J" userId="f697e6b7-f529-496d-9bb2-0d5d315cb907" providerId="ADAL" clId="{CC7789A2-B50A-494F-9D18-7997D9C1EC63}" dt="2025-10-06T17:45:28.013" v="1089" actId="20577"/>
          <ac:spMkLst>
            <pc:docMk/>
            <pc:sldMk cId="544577419" sldId="262"/>
            <ac:spMk id="31" creationId="{F5058376-C7B6-9CB9-8EE6-CAF4047EECAA}"/>
          </ac:spMkLst>
        </pc:spChg>
        <pc:spChg chg="add mod">
          <ac:chgData name="Petrie, Daniel J" userId="f697e6b7-f529-496d-9bb2-0d5d315cb907" providerId="ADAL" clId="{CC7789A2-B50A-494F-9D18-7997D9C1EC63}" dt="2025-10-06T17:46:19.861" v="1107" actId="1076"/>
          <ac:spMkLst>
            <pc:docMk/>
            <pc:sldMk cId="544577419" sldId="262"/>
            <ac:spMk id="32" creationId="{07BC8D13-8433-B60C-F18B-F5E003764FF5}"/>
          </ac:spMkLst>
        </pc:spChg>
        <pc:spChg chg="add del mod">
          <ac:chgData name="Petrie, Daniel J" userId="f697e6b7-f529-496d-9bb2-0d5d315cb907" providerId="ADAL" clId="{CC7789A2-B50A-494F-9D18-7997D9C1EC63}" dt="2025-10-06T19:31:30.756" v="2916" actId="478"/>
          <ac:spMkLst>
            <pc:docMk/>
            <pc:sldMk cId="544577419" sldId="262"/>
            <ac:spMk id="33" creationId="{B90A407F-3007-0993-74EC-2DED553D493A}"/>
          </ac:spMkLst>
        </pc:spChg>
        <pc:spChg chg="add mod">
          <ac:chgData name="Petrie, Daniel J" userId="f697e6b7-f529-496d-9bb2-0d5d315cb907" providerId="ADAL" clId="{CC7789A2-B50A-494F-9D18-7997D9C1EC63}" dt="2025-10-06T19:31:54.868" v="2928" actId="1076"/>
          <ac:spMkLst>
            <pc:docMk/>
            <pc:sldMk cId="544577419" sldId="262"/>
            <ac:spMk id="34" creationId="{6FC57BF8-ED8E-E544-C29F-58313044DA70}"/>
          </ac:spMkLst>
        </pc:spChg>
        <pc:spChg chg="add mod">
          <ac:chgData name="Petrie, Daniel J" userId="f697e6b7-f529-496d-9bb2-0d5d315cb907" providerId="ADAL" clId="{CC7789A2-B50A-494F-9D18-7997D9C1EC63}" dt="2025-10-07T15:53:59.500" v="4239" actId="1076"/>
          <ac:spMkLst>
            <pc:docMk/>
            <pc:sldMk cId="544577419" sldId="262"/>
            <ac:spMk id="35" creationId="{BBFDAFF3-DC03-D00F-5A59-81756C81A3DE}"/>
          </ac:spMkLst>
        </pc:spChg>
        <pc:picChg chg="add del mod">
          <ac:chgData name="Petrie, Daniel J" userId="f697e6b7-f529-496d-9bb2-0d5d315cb907" providerId="ADAL" clId="{CC7789A2-B50A-494F-9D18-7997D9C1EC63}" dt="2025-10-06T17:28:13.576" v="870" actId="478"/>
          <ac:picMkLst>
            <pc:docMk/>
            <pc:sldMk cId="544577419" sldId="262"/>
            <ac:picMk id="11" creationId="{11285A08-77D6-E73F-2C41-7C757E608064}"/>
          </ac:picMkLst>
        </pc:picChg>
        <pc:picChg chg="add del mod">
          <ac:chgData name="Petrie, Daniel J" userId="f697e6b7-f529-496d-9bb2-0d5d315cb907" providerId="ADAL" clId="{CC7789A2-B50A-494F-9D18-7997D9C1EC63}" dt="2025-10-06T17:29:59.330" v="897" actId="478"/>
          <ac:picMkLst>
            <pc:docMk/>
            <pc:sldMk cId="544577419" sldId="262"/>
            <ac:picMk id="12" creationId="{66592306-C2E2-9604-E510-A561A6453723}"/>
          </ac:picMkLst>
        </pc:picChg>
        <pc:picChg chg="add mod">
          <ac:chgData name="Petrie, Daniel J" userId="f697e6b7-f529-496d-9bb2-0d5d315cb907" providerId="ADAL" clId="{CC7789A2-B50A-494F-9D18-7997D9C1EC63}" dt="2025-10-06T19:31:00.222" v="2911" actId="1076"/>
          <ac:picMkLst>
            <pc:docMk/>
            <pc:sldMk cId="544577419" sldId="262"/>
            <ac:picMk id="14" creationId="{8CD45428-F438-552A-7918-C80F4C61B40D}"/>
          </ac:picMkLst>
        </pc:picChg>
        <pc:picChg chg="add del mod">
          <ac:chgData name="Petrie, Daniel J" userId="f697e6b7-f529-496d-9bb2-0d5d315cb907" providerId="ADAL" clId="{CC7789A2-B50A-494F-9D18-7997D9C1EC63}" dt="2025-10-06T17:36:40.771" v="961" actId="478"/>
          <ac:picMkLst>
            <pc:docMk/>
            <pc:sldMk cId="544577419" sldId="262"/>
            <ac:picMk id="26" creationId="{10176460-607D-3893-2A30-A5575C90CF5F}"/>
          </ac:picMkLst>
        </pc:picChg>
        <pc:picChg chg="add del mod">
          <ac:chgData name="Petrie, Daniel J" userId="f697e6b7-f529-496d-9bb2-0d5d315cb907" providerId="ADAL" clId="{CC7789A2-B50A-494F-9D18-7997D9C1EC63}" dt="2025-10-06T17:23:01.595" v="863" actId="478"/>
          <ac:picMkLst>
            <pc:docMk/>
            <pc:sldMk cId="544577419" sldId="262"/>
            <ac:picMk id="1026" creationId="{8F928C03-BB06-017C-B981-B51E3B0DE3BB}"/>
          </ac:picMkLst>
        </pc:picChg>
        <pc:picChg chg="add del mod">
          <ac:chgData name="Petrie, Daniel J" userId="f697e6b7-f529-496d-9bb2-0d5d315cb907" providerId="ADAL" clId="{CC7789A2-B50A-494F-9D18-7997D9C1EC63}" dt="2025-10-06T17:38:03.279" v="1006" actId="478"/>
          <ac:picMkLst>
            <pc:docMk/>
            <pc:sldMk cId="544577419" sldId="262"/>
            <ac:picMk id="1030" creationId="{5EC3B2E5-8A10-AAB3-2C1B-73E0E14031A8}"/>
          </ac:picMkLst>
        </pc:picChg>
        <pc:cxnChg chg="add del mod">
          <ac:chgData name="Petrie, Daniel J" userId="f697e6b7-f529-496d-9bb2-0d5d315cb907" providerId="ADAL" clId="{CC7789A2-B50A-494F-9D18-7997D9C1EC63}" dt="2025-10-06T17:35:37.924" v="955" actId="478"/>
          <ac:cxnSpMkLst>
            <pc:docMk/>
            <pc:sldMk cId="544577419" sldId="262"/>
            <ac:cxnSpMk id="25" creationId="{0BD61714-5917-5D46-2181-392D6479B910}"/>
          </ac:cxnSpMkLst>
        </pc:cxnChg>
      </pc:sldChg>
      <pc:sldChg chg="new del">
        <pc:chgData name="Petrie, Daniel J" userId="f697e6b7-f529-496d-9bb2-0d5d315cb907" providerId="ADAL" clId="{CC7789A2-B50A-494F-9D18-7997D9C1EC63}" dt="2025-10-06T18:19:15.262" v="1411" actId="2696"/>
        <pc:sldMkLst>
          <pc:docMk/>
          <pc:sldMk cId="352454804" sldId="263"/>
        </pc:sldMkLst>
      </pc:sldChg>
      <pc:sldChg chg="add ord">
        <pc:chgData name="Petrie, Daniel J" userId="f697e6b7-f529-496d-9bb2-0d5d315cb907" providerId="ADAL" clId="{CC7789A2-B50A-494F-9D18-7997D9C1EC63}" dt="2025-10-06T18:04:41.473" v="1243"/>
        <pc:sldMkLst>
          <pc:docMk/>
          <pc:sldMk cId="1184736003" sldId="264"/>
        </pc:sldMkLst>
      </pc:sldChg>
      <pc:sldChg chg="addSp delSp modSp new mod modAnim">
        <pc:chgData name="Petrie, Daniel J" userId="f697e6b7-f529-496d-9bb2-0d5d315cb907" providerId="ADAL" clId="{CC7789A2-B50A-494F-9D18-7997D9C1EC63}" dt="2025-10-06T19:33:24.936" v="2936"/>
        <pc:sldMkLst>
          <pc:docMk/>
          <pc:sldMk cId="1295355641" sldId="265"/>
        </pc:sldMkLst>
        <pc:spChg chg="mod">
          <ac:chgData name="Petrie, Daniel J" userId="f697e6b7-f529-496d-9bb2-0d5d315cb907" providerId="ADAL" clId="{CC7789A2-B50A-494F-9D18-7997D9C1EC63}" dt="2025-10-06T18:30:28.602" v="1638" actId="20577"/>
          <ac:spMkLst>
            <pc:docMk/>
            <pc:sldMk cId="1295355641" sldId="265"/>
            <ac:spMk id="2" creationId="{092E2FDA-7721-188B-F283-1EC1F5117934}"/>
          </ac:spMkLst>
        </pc:spChg>
        <pc:spChg chg="add mod">
          <ac:chgData name="Petrie, Daniel J" userId="f697e6b7-f529-496d-9bb2-0d5d315cb907" providerId="ADAL" clId="{CC7789A2-B50A-494F-9D18-7997D9C1EC63}" dt="2025-10-06T18:58:30.653" v="2104" actId="1076"/>
          <ac:spMkLst>
            <pc:docMk/>
            <pc:sldMk cId="1295355641" sldId="265"/>
            <ac:spMk id="3" creationId="{F059B107-BF63-5A7C-5C59-7E65AAA6578C}"/>
          </ac:spMkLst>
        </pc:spChg>
        <pc:spChg chg="add mod">
          <ac:chgData name="Petrie, Daniel J" userId="f697e6b7-f529-496d-9bb2-0d5d315cb907" providerId="ADAL" clId="{CC7789A2-B50A-494F-9D18-7997D9C1EC63}" dt="2025-10-06T18:58:30.653" v="2104" actId="1076"/>
          <ac:spMkLst>
            <pc:docMk/>
            <pc:sldMk cId="1295355641" sldId="265"/>
            <ac:spMk id="4" creationId="{4A9D6065-538A-5867-B6BB-4B89EC9CABB7}"/>
          </ac:spMkLst>
        </pc:spChg>
        <pc:spChg chg="add mod">
          <ac:chgData name="Petrie, Daniel J" userId="f697e6b7-f529-496d-9bb2-0d5d315cb907" providerId="ADAL" clId="{CC7789A2-B50A-494F-9D18-7997D9C1EC63}" dt="2025-10-06T18:58:35.120" v="2105" actId="1076"/>
          <ac:spMkLst>
            <pc:docMk/>
            <pc:sldMk cId="1295355641" sldId="265"/>
            <ac:spMk id="5" creationId="{9C46E7D2-B8A0-EFB2-798B-9F343BB70465}"/>
          </ac:spMkLst>
        </pc:spChg>
        <pc:spChg chg="add mod">
          <ac:chgData name="Petrie, Daniel J" userId="f697e6b7-f529-496d-9bb2-0d5d315cb907" providerId="ADAL" clId="{CC7789A2-B50A-494F-9D18-7997D9C1EC63}" dt="2025-10-06T19:03:11.976" v="2201" actId="20577"/>
          <ac:spMkLst>
            <pc:docMk/>
            <pc:sldMk cId="1295355641" sldId="265"/>
            <ac:spMk id="6" creationId="{16421524-A41A-C4ED-C1AB-436828057B93}"/>
          </ac:spMkLst>
        </pc:spChg>
        <pc:spChg chg="add mod">
          <ac:chgData name="Petrie, Daniel J" userId="f697e6b7-f529-496d-9bb2-0d5d315cb907" providerId="ADAL" clId="{CC7789A2-B50A-494F-9D18-7997D9C1EC63}" dt="2025-10-06T18:58:30.653" v="2104" actId="1076"/>
          <ac:spMkLst>
            <pc:docMk/>
            <pc:sldMk cId="1295355641" sldId="265"/>
            <ac:spMk id="8" creationId="{1A3A4E22-E79B-A656-6948-22EB541684B2}"/>
          </ac:spMkLst>
        </pc:spChg>
        <pc:spChg chg="add mod">
          <ac:chgData name="Petrie, Daniel J" userId="f697e6b7-f529-496d-9bb2-0d5d315cb907" providerId="ADAL" clId="{CC7789A2-B50A-494F-9D18-7997D9C1EC63}" dt="2025-10-06T18:58:30.653" v="2104" actId="1076"/>
          <ac:spMkLst>
            <pc:docMk/>
            <pc:sldMk cId="1295355641" sldId="265"/>
            <ac:spMk id="10" creationId="{58023933-9F35-F54B-8AFA-845A4721D22D}"/>
          </ac:spMkLst>
        </pc:spChg>
        <pc:spChg chg="add mod">
          <ac:chgData name="Petrie, Daniel J" userId="f697e6b7-f529-496d-9bb2-0d5d315cb907" providerId="ADAL" clId="{CC7789A2-B50A-494F-9D18-7997D9C1EC63}" dt="2025-10-06T18:58:30.653" v="2104" actId="1076"/>
          <ac:spMkLst>
            <pc:docMk/>
            <pc:sldMk cId="1295355641" sldId="265"/>
            <ac:spMk id="11" creationId="{32FA9DC6-73CF-921D-FEB9-E02030F9887F}"/>
          </ac:spMkLst>
        </pc:spChg>
        <pc:spChg chg="add mod">
          <ac:chgData name="Petrie, Daniel J" userId="f697e6b7-f529-496d-9bb2-0d5d315cb907" providerId="ADAL" clId="{CC7789A2-B50A-494F-9D18-7997D9C1EC63}" dt="2025-10-06T18:58:30.653" v="2104" actId="1076"/>
          <ac:spMkLst>
            <pc:docMk/>
            <pc:sldMk cId="1295355641" sldId="265"/>
            <ac:spMk id="13" creationId="{9364341B-0DEE-4BC9-6BF2-A2A51FE39868}"/>
          </ac:spMkLst>
        </pc:spChg>
        <pc:spChg chg="add mod">
          <ac:chgData name="Petrie, Daniel J" userId="f697e6b7-f529-496d-9bb2-0d5d315cb907" providerId="ADAL" clId="{CC7789A2-B50A-494F-9D18-7997D9C1EC63}" dt="2025-10-06T18:58:30.653" v="2104" actId="1076"/>
          <ac:spMkLst>
            <pc:docMk/>
            <pc:sldMk cId="1295355641" sldId="265"/>
            <ac:spMk id="14" creationId="{8677BAE1-8FC1-1E02-3CDD-E64D20445901}"/>
          </ac:spMkLst>
        </pc:spChg>
        <pc:spChg chg="add mod">
          <ac:chgData name="Petrie, Daniel J" userId="f697e6b7-f529-496d-9bb2-0d5d315cb907" providerId="ADAL" clId="{CC7789A2-B50A-494F-9D18-7997D9C1EC63}" dt="2025-10-06T18:58:39.352" v="2106" actId="1076"/>
          <ac:spMkLst>
            <pc:docMk/>
            <pc:sldMk cId="1295355641" sldId="265"/>
            <ac:spMk id="15" creationId="{382A42C9-7251-DAC9-2D9D-A8BB389C9EE0}"/>
          </ac:spMkLst>
        </pc:spChg>
        <pc:spChg chg="add mod">
          <ac:chgData name="Petrie, Daniel J" userId="f697e6b7-f529-496d-9bb2-0d5d315cb907" providerId="ADAL" clId="{CC7789A2-B50A-494F-9D18-7997D9C1EC63}" dt="2025-10-06T18:58:35.120" v="2105" actId="1076"/>
          <ac:spMkLst>
            <pc:docMk/>
            <pc:sldMk cId="1295355641" sldId="265"/>
            <ac:spMk id="16" creationId="{91148D04-306C-1171-6179-09F9184A77DE}"/>
          </ac:spMkLst>
        </pc:spChg>
        <pc:spChg chg="add mod">
          <ac:chgData name="Petrie, Daniel J" userId="f697e6b7-f529-496d-9bb2-0d5d315cb907" providerId="ADAL" clId="{CC7789A2-B50A-494F-9D18-7997D9C1EC63}" dt="2025-10-06T19:03:18.928" v="2202" actId="14100"/>
          <ac:spMkLst>
            <pc:docMk/>
            <pc:sldMk cId="1295355641" sldId="265"/>
            <ac:spMk id="17" creationId="{79D85630-ED65-3833-BAA9-2A0AD5F79951}"/>
          </ac:spMkLst>
        </pc:spChg>
        <pc:spChg chg="add mod">
          <ac:chgData name="Petrie, Daniel J" userId="f697e6b7-f529-496d-9bb2-0d5d315cb907" providerId="ADAL" clId="{CC7789A2-B50A-494F-9D18-7997D9C1EC63}" dt="2025-10-06T18:59:47.678" v="2131" actId="14100"/>
          <ac:spMkLst>
            <pc:docMk/>
            <pc:sldMk cId="1295355641" sldId="265"/>
            <ac:spMk id="20" creationId="{514A9EF6-F700-D012-1E48-9E4DF713AAF3}"/>
          </ac:spMkLst>
        </pc:spChg>
        <pc:picChg chg="add del mod">
          <ac:chgData name="Petrie, Daniel J" userId="f697e6b7-f529-496d-9bb2-0d5d315cb907" providerId="ADAL" clId="{CC7789A2-B50A-494F-9D18-7997D9C1EC63}" dt="2025-10-06T18:45:23.989" v="1874" actId="478"/>
          <ac:picMkLst>
            <pc:docMk/>
            <pc:sldMk cId="1295355641" sldId="265"/>
            <ac:picMk id="7" creationId="{D905CB3B-60B3-2D5C-1553-294FE4B7E75F}"/>
          </ac:picMkLst>
        </pc:picChg>
        <pc:cxnChg chg="add mod">
          <ac:chgData name="Petrie, Daniel J" userId="f697e6b7-f529-496d-9bb2-0d5d315cb907" providerId="ADAL" clId="{CC7789A2-B50A-494F-9D18-7997D9C1EC63}" dt="2025-10-06T19:03:18.928" v="2202" actId="14100"/>
          <ac:cxnSpMkLst>
            <pc:docMk/>
            <pc:sldMk cId="1295355641" sldId="265"/>
            <ac:cxnSpMk id="19" creationId="{77EE9D2E-DA21-CBC1-0824-979755961C28}"/>
          </ac:cxnSpMkLst>
        </pc:cxnChg>
      </pc:sldChg>
      <pc:sldChg chg="addSp delSp modSp new mod modAnim">
        <pc:chgData name="Petrie, Daniel J" userId="f697e6b7-f529-496d-9bb2-0d5d315cb907" providerId="ADAL" clId="{CC7789A2-B50A-494F-9D18-7997D9C1EC63}" dt="2025-10-06T19:34:05.594" v="2939"/>
        <pc:sldMkLst>
          <pc:docMk/>
          <pc:sldMk cId="1160627190" sldId="266"/>
        </pc:sldMkLst>
        <pc:spChg chg="mod">
          <ac:chgData name="Petrie, Daniel J" userId="f697e6b7-f529-496d-9bb2-0d5d315cb907" providerId="ADAL" clId="{CC7789A2-B50A-494F-9D18-7997D9C1EC63}" dt="2025-10-06T19:01:44.841" v="2179" actId="5793"/>
          <ac:spMkLst>
            <pc:docMk/>
            <pc:sldMk cId="1160627190" sldId="266"/>
            <ac:spMk id="2" creationId="{484665AF-6CD4-6D70-3B1E-46143902010E}"/>
          </ac:spMkLst>
        </pc:spChg>
        <pc:spChg chg="add mod">
          <ac:chgData name="Petrie, Daniel J" userId="f697e6b7-f529-496d-9bb2-0d5d315cb907" providerId="ADAL" clId="{CC7789A2-B50A-494F-9D18-7997D9C1EC63}" dt="2025-10-06T19:20:09.998" v="2816" actId="1076"/>
          <ac:spMkLst>
            <pc:docMk/>
            <pc:sldMk cId="1160627190" sldId="266"/>
            <ac:spMk id="3" creationId="{D433934E-2780-20B6-015B-368934415F80}"/>
          </ac:spMkLst>
        </pc:spChg>
        <pc:spChg chg="add mod">
          <ac:chgData name="Petrie, Daniel J" userId="f697e6b7-f529-496d-9bb2-0d5d315cb907" providerId="ADAL" clId="{CC7789A2-B50A-494F-9D18-7997D9C1EC63}" dt="2025-10-06T19:20:02.216" v="2815" actId="1076"/>
          <ac:spMkLst>
            <pc:docMk/>
            <pc:sldMk cId="1160627190" sldId="266"/>
            <ac:spMk id="4" creationId="{20788183-7453-2BC2-1E1B-20F538D8D706}"/>
          </ac:spMkLst>
        </pc:spChg>
        <pc:spChg chg="add mod">
          <ac:chgData name="Petrie, Daniel J" userId="f697e6b7-f529-496d-9bb2-0d5d315cb907" providerId="ADAL" clId="{CC7789A2-B50A-494F-9D18-7997D9C1EC63}" dt="2025-10-06T19:20:09.998" v="2816" actId="1076"/>
          <ac:spMkLst>
            <pc:docMk/>
            <pc:sldMk cId="1160627190" sldId="266"/>
            <ac:spMk id="5" creationId="{C31DD58E-2F4F-804D-BA13-2EFFBB9D4BAF}"/>
          </ac:spMkLst>
        </pc:spChg>
        <pc:spChg chg="add mod">
          <ac:chgData name="Petrie, Daniel J" userId="f697e6b7-f529-496d-9bb2-0d5d315cb907" providerId="ADAL" clId="{CC7789A2-B50A-494F-9D18-7997D9C1EC63}" dt="2025-10-06T19:22:58.954" v="2895" actId="20577"/>
          <ac:spMkLst>
            <pc:docMk/>
            <pc:sldMk cId="1160627190" sldId="266"/>
            <ac:spMk id="15" creationId="{E0D49C2F-83FB-ACCB-EC61-90D0F621DF6F}"/>
          </ac:spMkLst>
        </pc:spChg>
        <pc:spChg chg="add mod">
          <ac:chgData name="Petrie, Daniel J" userId="f697e6b7-f529-496d-9bb2-0d5d315cb907" providerId="ADAL" clId="{CC7789A2-B50A-494F-9D18-7997D9C1EC63}" dt="2025-10-06T19:21:25.818" v="2830" actId="1076"/>
          <ac:spMkLst>
            <pc:docMk/>
            <pc:sldMk cId="1160627190" sldId="266"/>
            <ac:spMk id="17" creationId="{720E5373-7F78-C4BC-71DE-DD01A21810B4}"/>
          </ac:spMkLst>
        </pc:spChg>
        <pc:spChg chg="add del mod">
          <ac:chgData name="Petrie, Daniel J" userId="f697e6b7-f529-496d-9bb2-0d5d315cb907" providerId="ADAL" clId="{CC7789A2-B50A-494F-9D18-7997D9C1EC63}" dt="2025-10-06T19:21:28.240" v="2831" actId="1076"/>
          <ac:spMkLst>
            <pc:docMk/>
            <pc:sldMk cId="1160627190" sldId="266"/>
            <ac:spMk id="19" creationId="{0D02F253-77C8-4C6C-8A9E-817275CEF22B}"/>
          </ac:spMkLst>
        </pc:spChg>
        <pc:cxnChg chg="add mod">
          <ac:chgData name="Petrie, Daniel J" userId="f697e6b7-f529-496d-9bb2-0d5d315cb907" providerId="ADAL" clId="{CC7789A2-B50A-494F-9D18-7997D9C1EC63}" dt="2025-10-06T19:20:09.998" v="2816" actId="1076"/>
          <ac:cxnSpMkLst>
            <pc:docMk/>
            <pc:sldMk cId="1160627190" sldId="266"/>
            <ac:cxnSpMk id="7" creationId="{FE2E03FD-B625-9375-3A17-700DAF1D5D81}"/>
          </ac:cxnSpMkLst>
        </pc:cxnChg>
        <pc:cxnChg chg="add mod">
          <ac:chgData name="Petrie, Daniel J" userId="f697e6b7-f529-496d-9bb2-0d5d315cb907" providerId="ADAL" clId="{CC7789A2-B50A-494F-9D18-7997D9C1EC63}" dt="2025-10-06T19:20:09.998" v="2816" actId="1076"/>
          <ac:cxnSpMkLst>
            <pc:docMk/>
            <pc:sldMk cId="1160627190" sldId="266"/>
            <ac:cxnSpMk id="8" creationId="{E2EB0C14-4B30-833D-43D7-801357607648}"/>
          </ac:cxnSpMkLst>
        </pc:cxnChg>
        <pc:cxnChg chg="add mod">
          <ac:chgData name="Petrie, Daniel J" userId="f697e6b7-f529-496d-9bb2-0d5d315cb907" providerId="ADAL" clId="{CC7789A2-B50A-494F-9D18-7997D9C1EC63}" dt="2025-10-06T19:20:09.998" v="2816" actId="1076"/>
          <ac:cxnSpMkLst>
            <pc:docMk/>
            <pc:sldMk cId="1160627190" sldId="266"/>
            <ac:cxnSpMk id="11" creationId="{A028BD5E-C4BF-6BCF-FD10-2EC69994DA00}"/>
          </ac:cxnSpMkLst>
        </pc:cxnChg>
        <pc:cxnChg chg="add mod">
          <ac:chgData name="Petrie, Daniel J" userId="f697e6b7-f529-496d-9bb2-0d5d315cb907" providerId="ADAL" clId="{CC7789A2-B50A-494F-9D18-7997D9C1EC63}" dt="2025-10-06T19:20:09.998" v="2816" actId="1076"/>
          <ac:cxnSpMkLst>
            <pc:docMk/>
            <pc:sldMk cId="1160627190" sldId="266"/>
            <ac:cxnSpMk id="13" creationId="{8F5C6ECC-9E31-7661-6E4B-CA3E920E1267}"/>
          </ac:cxnSpMkLst>
        </pc:cxnChg>
      </pc:sldChg>
      <pc:sldChg chg="addSp modSp new mod modAnim">
        <pc:chgData name="Petrie, Daniel J" userId="f697e6b7-f529-496d-9bb2-0d5d315cb907" providerId="ADAL" clId="{CC7789A2-B50A-494F-9D18-7997D9C1EC63}" dt="2025-10-07T15:34:23.203" v="3062"/>
        <pc:sldMkLst>
          <pc:docMk/>
          <pc:sldMk cId="294592170" sldId="267"/>
        </pc:sldMkLst>
        <pc:spChg chg="mod">
          <ac:chgData name="Petrie, Daniel J" userId="f697e6b7-f529-496d-9bb2-0d5d315cb907" providerId="ADAL" clId="{CC7789A2-B50A-494F-9D18-7997D9C1EC63}" dt="2025-10-07T15:28:19.380" v="3012" actId="20577"/>
          <ac:spMkLst>
            <pc:docMk/>
            <pc:sldMk cId="294592170" sldId="267"/>
            <ac:spMk id="2" creationId="{33CABEDC-54C6-1593-9EAB-69C5C3932DEF}"/>
          </ac:spMkLst>
        </pc:spChg>
        <pc:picChg chg="add mod ord">
          <ac:chgData name="Petrie, Daniel J" userId="f697e6b7-f529-496d-9bb2-0d5d315cb907" providerId="ADAL" clId="{CC7789A2-B50A-494F-9D18-7997D9C1EC63}" dt="2025-10-07T15:31:25.686" v="3045" actId="1076"/>
          <ac:picMkLst>
            <pc:docMk/>
            <pc:sldMk cId="294592170" sldId="267"/>
            <ac:picMk id="4" creationId="{28270A3A-4AC4-001B-D3FB-425CC41B97B6}"/>
          </ac:picMkLst>
        </pc:picChg>
        <pc:picChg chg="add mod ord">
          <ac:chgData name="Petrie, Daniel J" userId="f697e6b7-f529-496d-9bb2-0d5d315cb907" providerId="ADAL" clId="{CC7789A2-B50A-494F-9D18-7997D9C1EC63}" dt="2025-10-07T15:31:38.964" v="3049" actId="166"/>
          <ac:picMkLst>
            <pc:docMk/>
            <pc:sldMk cId="294592170" sldId="267"/>
            <ac:picMk id="6" creationId="{E9881A0C-A521-457B-34D5-350BC66F8CB7}"/>
          </ac:picMkLst>
        </pc:picChg>
        <pc:picChg chg="add mod ord">
          <ac:chgData name="Petrie, Daniel J" userId="f697e6b7-f529-496d-9bb2-0d5d315cb907" providerId="ADAL" clId="{CC7789A2-B50A-494F-9D18-7997D9C1EC63}" dt="2025-10-07T15:31:01.322" v="3037" actId="166"/>
          <ac:picMkLst>
            <pc:docMk/>
            <pc:sldMk cId="294592170" sldId="267"/>
            <ac:picMk id="8" creationId="{2EA31D47-3D3F-467E-29DC-3DE4A337F535}"/>
          </ac:picMkLst>
        </pc:picChg>
        <pc:picChg chg="add mod ord">
          <ac:chgData name="Petrie, Daniel J" userId="f697e6b7-f529-496d-9bb2-0d5d315cb907" providerId="ADAL" clId="{CC7789A2-B50A-494F-9D18-7997D9C1EC63}" dt="2025-10-07T15:31:47.254" v="3052" actId="166"/>
          <ac:picMkLst>
            <pc:docMk/>
            <pc:sldMk cId="294592170" sldId="267"/>
            <ac:picMk id="10" creationId="{6DE1DC8A-A445-0FE2-DBEF-A1D9F64E341A}"/>
          </ac:picMkLst>
        </pc:picChg>
        <pc:picChg chg="add mod ord">
          <ac:chgData name="Petrie, Daniel J" userId="f697e6b7-f529-496d-9bb2-0d5d315cb907" providerId="ADAL" clId="{CC7789A2-B50A-494F-9D18-7997D9C1EC63}" dt="2025-10-07T15:31:53.184" v="3055" actId="166"/>
          <ac:picMkLst>
            <pc:docMk/>
            <pc:sldMk cId="294592170" sldId="267"/>
            <ac:picMk id="12" creationId="{2C47FA79-0E32-1753-2668-1A6BF45A1EAD}"/>
          </ac:picMkLst>
        </pc:picChg>
        <pc:picChg chg="add mod ord">
          <ac:chgData name="Petrie, Daniel J" userId="f697e6b7-f529-496d-9bb2-0d5d315cb907" providerId="ADAL" clId="{CC7789A2-B50A-494F-9D18-7997D9C1EC63}" dt="2025-10-07T15:31:13.033" v="3040" actId="166"/>
          <ac:picMkLst>
            <pc:docMk/>
            <pc:sldMk cId="294592170" sldId="267"/>
            <ac:picMk id="14" creationId="{3DE3FCDA-4508-8D2C-DD30-10BD91B2D7F3}"/>
          </ac:picMkLst>
        </pc:picChg>
        <pc:picChg chg="add mod">
          <ac:chgData name="Petrie, Daniel J" userId="f697e6b7-f529-496d-9bb2-0d5d315cb907" providerId="ADAL" clId="{CC7789A2-B50A-494F-9D18-7997D9C1EC63}" dt="2025-10-07T15:30:38.300" v="3031" actId="1076"/>
          <ac:picMkLst>
            <pc:docMk/>
            <pc:sldMk cId="294592170" sldId="267"/>
            <ac:picMk id="16" creationId="{A84D2A70-F588-5139-4821-9D86AA21DF59}"/>
          </ac:picMkLst>
        </pc:picChg>
        <pc:picChg chg="add mod">
          <ac:chgData name="Petrie, Daniel J" userId="f697e6b7-f529-496d-9bb2-0d5d315cb907" providerId="ADAL" clId="{CC7789A2-B50A-494F-9D18-7997D9C1EC63}" dt="2025-10-07T15:33:20.123" v="3058" actId="1076"/>
          <ac:picMkLst>
            <pc:docMk/>
            <pc:sldMk cId="294592170" sldId="267"/>
            <ac:picMk id="18" creationId="{0DC824D4-396D-FED9-36E2-DD111DD681E1}"/>
          </ac:picMkLst>
        </pc:picChg>
        <pc:picChg chg="add mod">
          <ac:chgData name="Petrie, Daniel J" userId="f697e6b7-f529-496d-9bb2-0d5d315cb907" providerId="ADAL" clId="{CC7789A2-B50A-494F-9D18-7997D9C1EC63}" dt="2025-10-07T15:34:19.564" v="3061" actId="1076"/>
          <ac:picMkLst>
            <pc:docMk/>
            <pc:sldMk cId="294592170" sldId="267"/>
            <ac:picMk id="20" creationId="{6E4D7BBF-CFFB-9FBC-3E9F-AC15C5488C62}"/>
          </ac:picMkLst>
        </pc:picChg>
      </pc:sldChg>
      <pc:sldChg chg="addSp modSp new mod ord">
        <pc:chgData name="Petrie, Daniel J" userId="f697e6b7-f529-496d-9bb2-0d5d315cb907" providerId="ADAL" clId="{CC7789A2-B50A-494F-9D18-7997D9C1EC63}" dt="2025-10-07T15:57:14.521" v="4259"/>
        <pc:sldMkLst>
          <pc:docMk/>
          <pc:sldMk cId="4173686353" sldId="268"/>
        </pc:sldMkLst>
        <pc:spChg chg="mod">
          <ac:chgData name="Petrie, Daniel J" userId="f697e6b7-f529-496d-9bb2-0d5d315cb907" providerId="ADAL" clId="{CC7789A2-B50A-494F-9D18-7997D9C1EC63}" dt="2025-10-07T15:34:53.146" v="3087" actId="20577"/>
          <ac:spMkLst>
            <pc:docMk/>
            <pc:sldMk cId="4173686353" sldId="268"/>
            <ac:spMk id="2" creationId="{EAC9D9B9-40C2-EBD2-2520-6B605B2A2846}"/>
          </ac:spMkLst>
        </pc:spChg>
        <pc:spChg chg="add mod">
          <ac:chgData name="Petrie, Daniel J" userId="f697e6b7-f529-496d-9bb2-0d5d315cb907" providerId="ADAL" clId="{CC7789A2-B50A-494F-9D18-7997D9C1EC63}" dt="2025-10-07T15:56:46.610" v="4257" actId="1076"/>
          <ac:spMkLst>
            <pc:docMk/>
            <pc:sldMk cId="4173686353" sldId="268"/>
            <ac:spMk id="3" creationId="{B5BC2F8D-E42B-573E-3FCB-4944B271DE3D}"/>
          </ac:spMkLst>
        </pc:spChg>
      </pc:sldChg>
      <pc:sldChg chg="addSp modSp new mod modAnim">
        <pc:chgData name="Petrie, Daniel J" userId="f697e6b7-f529-496d-9bb2-0d5d315cb907" providerId="ADAL" clId="{CC7789A2-B50A-494F-9D18-7997D9C1EC63}" dt="2025-10-07T15:56:31.859" v="4253"/>
        <pc:sldMkLst>
          <pc:docMk/>
          <pc:sldMk cId="2079350335" sldId="269"/>
        </pc:sldMkLst>
        <pc:spChg chg="mod">
          <ac:chgData name="Petrie, Daniel J" userId="f697e6b7-f529-496d-9bb2-0d5d315cb907" providerId="ADAL" clId="{CC7789A2-B50A-494F-9D18-7997D9C1EC63}" dt="2025-10-07T15:55:45.304" v="4244" actId="1076"/>
          <ac:spMkLst>
            <pc:docMk/>
            <pc:sldMk cId="2079350335" sldId="269"/>
            <ac:spMk id="2" creationId="{99459DAC-39CC-C2E3-0CFB-7B64BE89A817}"/>
          </ac:spMkLst>
        </pc:spChg>
        <pc:spChg chg="add mod">
          <ac:chgData name="Petrie, Daniel J" userId="f697e6b7-f529-496d-9bb2-0d5d315cb907" providerId="ADAL" clId="{CC7789A2-B50A-494F-9D18-7997D9C1EC63}" dt="2025-10-07T15:56:12.017" v="4247" actId="1076"/>
          <ac:spMkLst>
            <pc:docMk/>
            <pc:sldMk cId="2079350335" sldId="269"/>
            <ac:spMk id="3" creationId="{88FFDFA4-633C-FFCD-0A3F-6D1F83AD99CD}"/>
          </ac:spMkLst>
        </pc:spChg>
        <pc:picChg chg="add mod">
          <ac:chgData name="Petrie, Daniel J" userId="f697e6b7-f529-496d-9bb2-0d5d315cb907" providerId="ADAL" clId="{CC7789A2-B50A-494F-9D18-7997D9C1EC63}" dt="2025-10-07T15:56:09.273" v="4246" actId="1076"/>
          <ac:picMkLst>
            <pc:docMk/>
            <pc:sldMk cId="2079350335" sldId="269"/>
            <ac:picMk id="4" creationId="{242A64A1-691E-E63F-27E9-046F3393A1C9}"/>
          </ac:picMkLst>
        </pc:picChg>
        <pc:picChg chg="add mod">
          <ac:chgData name="Petrie, Daniel J" userId="f697e6b7-f529-496d-9bb2-0d5d315cb907" providerId="ADAL" clId="{CC7789A2-B50A-494F-9D18-7997D9C1EC63}" dt="2025-10-07T15:56:13.938" v="4248" actId="1076"/>
          <ac:picMkLst>
            <pc:docMk/>
            <pc:sldMk cId="2079350335" sldId="269"/>
            <ac:picMk id="5" creationId="{8EBE7EDB-0EBC-FD03-AC61-933DA2843F5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07C6-5211-3E6D-AFE4-1B7D6BEE2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8C305-2FFE-7BC2-B1E5-EA5DC939F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84357-A564-B4F4-D68D-F4169E6DF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59A8-7EB4-46AA-8119-96EAD53FB8C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DC6D2-550E-ED6A-E6F0-9CA5395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C490A-78D3-BA0C-02CC-9BDD2CD2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A6A8-7F4A-4F0E-87D0-14406E65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D24F-15EB-B99C-33D4-5A20BAF15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B0A70-A9C1-88E2-27EE-4EC4A8607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87734-0DC7-B065-C961-2752F85A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59A8-7EB4-46AA-8119-96EAD53FB8C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55448-A69C-502D-AE42-74AFB014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21284-80B9-27B4-E506-96E96B61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A6A8-7F4A-4F0E-87D0-14406E65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6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295797-8CD7-F4F3-44D4-7D8E69315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F0E2D-769A-9A9B-DCB8-7CD49AFB3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2CA4F-A981-233D-D756-D42B048B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59A8-7EB4-46AA-8119-96EAD53FB8C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E00A8-1ABE-F202-1A23-69F00A72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A889B-3ACE-6FFD-0CB3-D0BF7D06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A6A8-7F4A-4F0E-87D0-14406E65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7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5F6E-2FD5-CE75-B61C-185DF59D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25BE7-D168-F250-21B9-81A37BC53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2C230-3395-8097-5B68-16A4B9D1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59A8-7EB4-46AA-8119-96EAD53FB8C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5B448-1215-7F04-C864-D2E73229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0CF8A-1636-E40E-9BCE-5135EC3F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A6A8-7F4A-4F0E-87D0-14406E65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7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9BDEC-4010-71A0-F546-ABBEC79BB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31448-669A-62D6-9C13-1314EEB18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4CBDE-4F38-E6FD-EB20-C1FB0DD5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59A8-7EB4-46AA-8119-96EAD53FB8C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30385-AA86-A751-58B2-B10CF09A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D860A-910E-0B2A-C480-5B53C18B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A6A8-7F4A-4F0E-87D0-14406E65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D0CF-9635-DFC3-5E96-14E070C0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423A5-E601-29E4-EF69-104BBB36C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2877E-75D0-53A8-2873-56AB3A18C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08CA2-9E77-3E9D-7A88-B0586A90E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59A8-7EB4-46AA-8119-96EAD53FB8C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AEA01-F559-2B2D-840C-5B5ED49FD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A1F2E-17A6-DAA3-EC36-5B570750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A6A8-7F4A-4F0E-87D0-14406E65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0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A319E-B744-BE3E-7A5A-B2E9CCC1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E843C-F4F4-F1D5-ECF5-6AF7C9BA1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59C66-8E7E-0FAE-D93F-FB1D9EA9F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881B0-A892-E062-986C-D6F763795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A6D28-5C6E-9D2D-F1ED-504B4F750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3CDD1-D0BF-BB44-D7AF-B0B6BDED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59A8-7EB4-46AA-8119-96EAD53FB8C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2B0F3B-730D-AD56-8F7F-0CDD5B10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DD95B-275A-7474-1DEC-52F6D9DB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A6A8-7F4A-4F0E-87D0-14406E65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5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1130-C2B4-158D-D950-0D1153A4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F85148-569E-543C-EFD5-E94B199A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59A8-7EB4-46AA-8119-96EAD53FB8C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E055B-6CB0-8ADA-D705-857001C87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DFB28-035C-39C1-90E3-ED5623ED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A6A8-7F4A-4F0E-87D0-14406E65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7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34E73E-036E-0819-B489-6FF86E6D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59A8-7EB4-46AA-8119-96EAD53FB8C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95D551-DE22-93A0-07DF-F0940FEA6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4110F-F0CC-4126-0C09-202ED79C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A6A8-7F4A-4F0E-87D0-14406E65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0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AF1E-1206-6F9E-0933-090484232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45D72-16AA-0C08-C7A6-792349E91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6F7BC-E2AF-B247-469D-F3D662E76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744B5-16A1-806A-A199-6FAC64D94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59A8-7EB4-46AA-8119-96EAD53FB8C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98306-4194-AA0B-5922-C3A67E14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4F706-481E-9B86-9813-06B2AE98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A6A8-7F4A-4F0E-87D0-14406E65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3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B348-258D-1D31-A107-D31422A7E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809F58-C7B3-9B81-414B-25C9F9B99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349CC-213A-B17B-BD01-1E236B06D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A9DEA-E036-C9F2-F282-29592E4F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59A8-7EB4-46AA-8119-96EAD53FB8C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33BBA-B3E4-B637-7355-3CFDE961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EBCA3-10F5-0B4B-57C5-AB2DA273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EA6A8-7F4A-4F0E-87D0-14406E65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2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C26269-B1CD-13F6-5908-63D66D86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24A5D-ABA5-0136-9CCF-6D7407AF9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0C1E5-D152-5F3F-71CD-9CB867DE7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1A59A8-7EB4-46AA-8119-96EAD53FB8C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46554-3205-CA7D-5F1B-444284546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E6050-74B4-C502-9B10-82DE106E9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4EA6A8-7F4A-4F0E-87D0-14406E65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5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3BD8-DD6A-B52F-4722-DDD3EB41C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88720" y="0"/>
            <a:ext cx="9144000" cy="1064823"/>
          </a:xfrm>
        </p:spPr>
        <p:txBody>
          <a:bodyPr/>
          <a:lstStyle/>
          <a:p>
            <a:r>
              <a:rPr lang="en-US"/>
              <a:t>Fun with Residuals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3647F-C385-BD6E-2436-1510388D3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1100E1-1432-DA42-94C9-FB9563707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64" y="1609344"/>
            <a:ext cx="8867336" cy="498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1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D9B9-40C2-EBD2-2520-6B605B2A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Answer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C2F8D-E42B-573E-3FCB-4944B271DE3D}"/>
              </a:ext>
            </a:extLst>
          </p:cNvPr>
          <p:cNvSpPr txBox="1"/>
          <p:nvPr/>
        </p:nvSpPr>
        <p:spPr>
          <a:xfrm>
            <a:off x="993648" y="2194560"/>
            <a:ext cx="103601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It really just depends on the goal of the analysis/model, the properties of the data, and the field of study.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Refer to similar papers and see what they do (or don’t do in some cases).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Visualize your data in many ways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Raw data plots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Residual vs fitted 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QQ of residuals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Residual-based methods (today)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Keep in mind that not all outliers are “bad”, some might represent extreme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86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3F3A3-31B1-0569-126B-94DFE1354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2F5C46-FB5C-4C2F-7D6D-69F5E326C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710" y="452437"/>
            <a:ext cx="4762500" cy="59531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95E777-1495-5F16-4619-CCC36B0A1FE2}"/>
                  </a:ext>
                </a:extLst>
              </p:cNvPr>
              <p:cNvSpPr txBox="1"/>
              <p:nvPr/>
            </p:nvSpPr>
            <p:spPr>
              <a:xfrm>
                <a:off x="1735659" y="811351"/>
                <a:ext cx="3700115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𝐴𝑔𝑒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95E777-1495-5F16-4619-CCC36B0A1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659" y="811351"/>
                <a:ext cx="3700115" cy="385555"/>
              </a:xfrm>
              <a:prstGeom prst="rect">
                <a:avLst/>
              </a:prstGeom>
              <a:blipFill>
                <a:blip r:embed="rId3"/>
                <a:stretch>
                  <a:fillRect l="-1647" b="-31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15B5ED-2276-DDC9-8C65-27F55CDCC8B9}"/>
                  </a:ext>
                </a:extLst>
              </p:cNvPr>
              <p:cNvSpPr txBox="1"/>
              <p:nvPr/>
            </p:nvSpPr>
            <p:spPr>
              <a:xfrm>
                <a:off x="2231823" y="1848096"/>
                <a:ext cx="21690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15B5ED-2276-DDC9-8C65-27F55CDCC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823" y="1848096"/>
                <a:ext cx="2169055" cy="369332"/>
              </a:xfrm>
              <a:prstGeom prst="rect">
                <a:avLst/>
              </a:prstGeom>
              <a:blipFill>
                <a:blip r:embed="rId4"/>
                <a:stretch>
                  <a:fillRect l="-4494" t="-1639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E72975-BE6F-6EF1-F729-0F03204C5A58}"/>
                  </a:ext>
                </a:extLst>
              </p:cNvPr>
              <p:cNvSpPr txBox="1"/>
              <p:nvPr/>
            </p:nvSpPr>
            <p:spPr>
              <a:xfrm>
                <a:off x="2227656" y="3268751"/>
                <a:ext cx="21548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E72975-BE6F-6EF1-F729-0F03204C5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656" y="3268751"/>
                <a:ext cx="2154821" cy="369332"/>
              </a:xfrm>
              <a:prstGeom prst="rect">
                <a:avLst/>
              </a:prstGeom>
              <a:blipFill>
                <a:blip r:embed="rId5"/>
                <a:stretch>
                  <a:fillRect l="-4520" t="-1639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34A42A-812F-57DF-0D31-09E4219B46BE}"/>
                  </a:ext>
                </a:extLst>
              </p:cNvPr>
              <p:cNvSpPr txBox="1"/>
              <p:nvPr/>
            </p:nvSpPr>
            <p:spPr>
              <a:xfrm>
                <a:off x="329955" y="5129126"/>
                <a:ext cx="6243761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𝐴𝑔𝑒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𝐴𝑔𝑒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34A42A-812F-57DF-0D31-09E4219B4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55" y="5129126"/>
                <a:ext cx="6243761" cy="385555"/>
              </a:xfrm>
              <a:prstGeom prst="rect">
                <a:avLst/>
              </a:prstGeom>
              <a:blipFill>
                <a:blip r:embed="rId6"/>
                <a:stretch>
                  <a:fillRect l="-586" b="-29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31F7FA68-71A2-1EE0-8AB3-201C24AC71EA}"/>
              </a:ext>
            </a:extLst>
          </p:cNvPr>
          <p:cNvSpPr/>
          <p:nvPr/>
        </p:nvSpPr>
        <p:spPr>
          <a:xfrm rot="16200000">
            <a:off x="3145380" y="2165643"/>
            <a:ext cx="213905" cy="39900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9482DCF-D437-3328-273F-A60BF2DABFF0}"/>
              </a:ext>
            </a:extLst>
          </p:cNvPr>
          <p:cNvSpPr/>
          <p:nvPr/>
        </p:nvSpPr>
        <p:spPr>
          <a:xfrm rot="16200000">
            <a:off x="4832188" y="4353398"/>
            <a:ext cx="185781" cy="29721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D73B9415-5CD4-8F28-39C3-7736815E2FA1}"/>
              </a:ext>
            </a:extLst>
          </p:cNvPr>
          <p:cNvSpPr/>
          <p:nvPr/>
        </p:nvSpPr>
        <p:spPr>
          <a:xfrm rot="16200000">
            <a:off x="4000967" y="2165643"/>
            <a:ext cx="213905" cy="39900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9EE56F-C0F2-42FC-3703-7459D4166D54}"/>
              </a:ext>
            </a:extLst>
          </p:cNvPr>
          <p:cNvSpPr txBox="1"/>
          <p:nvPr/>
        </p:nvSpPr>
        <p:spPr>
          <a:xfrm>
            <a:off x="2747020" y="2448225"/>
            <a:ext cx="983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Fixed 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941F6C-982E-F6A9-5346-DB3919DDE185}"/>
              </a:ext>
            </a:extLst>
          </p:cNvPr>
          <p:cNvSpPr txBox="1"/>
          <p:nvPr/>
        </p:nvSpPr>
        <p:spPr>
          <a:xfrm>
            <a:off x="3662289" y="2459434"/>
            <a:ext cx="983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Random Intercept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444DE18-A072-315D-4E6B-97B33E790300}"/>
              </a:ext>
            </a:extLst>
          </p:cNvPr>
          <p:cNvSpPr/>
          <p:nvPr/>
        </p:nvSpPr>
        <p:spPr>
          <a:xfrm rot="16200000">
            <a:off x="2030939" y="4857722"/>
            <a:ext cx="185782" cy="196032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73C7EA79-124E-C3E9-E2F1-8E6DF68424A3}"/>
              </a:ext>
            </a:extLst>
          </p:cNvPr>
          <p:cNvSpPr/>
          <p:nvPr/>
        </p:nvSpPr>
        <p:spPr>
          <a:xfrm rot="16200000">
            <a:off x="3210119" y="3569360"/>
            <a:ext cx="213905" cy="39900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20F8B7D9-2C16-2813-62A4-D232118086C0}"/>
              </a:ext>
            </a:extLst>
          </p:cNvPr>
          <p:cNvSpPr/>
          <p:nvPr/>
        </p:nvSpPr>
        <p:spPr>
          <a:xfrm rot="16200000">
            <a:off x="4060340" y="3595199"/>
            <a:ext cx="213905" cy="39900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32112C-052E-850E-3D9C-E9CC0914411D}"/>
              </a:ext>
            </a:extLst>
          </p:cNvPr>
          <p:cNvSpPr txBox="1"/>
          <p:nvPr/>
        </p:nvSpPr>
        <p:spPr>
          <a:xfrm>
            <a:off x="2792209" y="3875815"/>
            <a:ext cx="1049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Fixed Slope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0EB8E6-BEBC-FFA5-8233-26B817F54F35}"/>
              </a:ext>
            </a:extLst>
          </p:cNvPr>
          <p:cNvSpPr txBox="1"/>
          <p:nvPr/>
        </p:nvSpPr>
        <p:spPr>
          <a:xfrm>
            <a:off x="3697325" y="3846587"/>
            <a:ext cx="1049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Random Slope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D7B5C9-13E5-1775-04C1-9E85B179AF9A}"/>
              </a:ext>
            </a:extLst>
          </p:cNvPr>
          <p:cNvSpPr txBox="1"/>
          <p:nvPr/>
        </p:nvSpPr>
        <p:spPr>
          <a:xfrm>
            <a:off x="220553" y="856355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Level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FFB8E3-BB6C-6B96-6FD5-0B0D1B78CF22}"/>
              </a:ext>
            </a:extLst>
          </p:cNvPr>
          <p:cNvSpPr txBox="1"/>
          <p:nvPr/>
        </p:nvSpPr>
        <p:spPr>
          <a:xfrm>
            <a:off x="218990" y="2382489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Level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F399B3-2E87-438D-8D9A-CC6F4588D766}"/>
              </a:ext>
            </a:extLst>
          </p:cNvPr>
          <p:cNvSpPr txBox="1"/>
          <p:nvPr/>
        </p:nvSpPr>
        <p:spPr>
          <a:xfrm>
            <a:off x="150855" y="4565318"/>
            <a:ext cx="130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Combined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A1DE8D-E22C-90C5-A510-DB5D2E933DE1}"/>
              </a:ext>
            </a:extLst>
          </p:cNvPr>
          <p:cNvSpPr txBox="1"/>
          <p:nvPr/>
        </p:nvSpPr>
        <p:spPr>
          <a:xfrm>
            <a:off x="4440303" y="5890829"/>
            <a:ext cx="1049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Random Stuff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B01B6C-A219-E99E-F626-9A9B27DA452D}"/>
              </a:ext>
            </a:extLst>
          </p:cNvPr>
          <p:cNvSpPr txBox="1"/>
          <p:nvPr/>
        </p:nvSpPr>
        <p:spPr>
          <a:xfrm>
            <a:off x="1598968" y="5890828"/>
            <a:ext cx="1049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Fixed Stuff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CE1DA253-DB1A-207F-2A6C-8118FB84E239}"/>
              </a:ext>
            </a:extLst>
          </p:cNvPr>
          <p:cNvSpPr/>
          <p:nvPr/>
        </p:nvSpPr>
        <p:spPr>
          <a:xfrm rot="16200000">
            <a:off x="5020063" y="1215164"/>
            <a:ext cx="213905" cy="39900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3E43D8-1B9F-21BD-796C-99AAD442F8D4}"/>
              </a:ext>
            </a:extLst>
          </p:cNvPr>
          <p:cNvSpPr txBox="1"/>
          <p:nvPr/>
        </p:nvSpPr>
        <p:spPr>
          <a:xfrm>
            <a:off x="4681384" y="1508955"/>
            <a:ext cx="1107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Residuals</a:t>
            </a:r>
          </a:p>
        </p:txBody>
      </p:sp>
    </p:spTree>
    <p:extLst>
      <p:ext uri="{BB962C8B-B14F-4D97-AF65-F5344CB8AC3E}">
        <p14:creationId xmlns:p14="http://schemas.microsoft.com/office/powerpoint/2010/main" val="118473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BEDC-54C6-1593-9EAB-69C5C393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Outliers: A divisive topic among statisticians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4D2A70-F588-5139-4821-9D86AA21D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10" y="2088114"/>
            <a:ext cx="4947270" cy="17500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A31D47-3D3F-467E-29DC-3DE4A337F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961" y="1622179"/>
            <a:ext cx="6935168" cy="21053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E3FCDA-4508-8D2C-DD30-10BD91B2D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358" y="1919466"/>
            <a:ext cx="4844860" cy="25740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270A3A-4AC4-001B-D3FB-425CC41B9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132" y="3314597"/>
            <a:ext cx="6392167" cy="13336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881A0C-A521-457B-34D5-350BC66F8C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871" y="3685120"/>
            <a:ext cx="6763694" cy="1286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E1DC8A-A445-0FE2-DBEF-A1D9F64E34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8070" y="3366276"/>
            <a:ext cx="6954220" cy="20767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47FA79-0E32-1753-2668-1A6BF45A1E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022" y="4586703"/>
            <a:ext cx="6592220" cy="19814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C824D4-396D-FED9-36E2-DD111DD68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4136" y="1822232"/>
            <a:ext cx="6087325" cy="38105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E4D7BBF-CFFB-9FBC-3E9F-AC15C5488C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9589" y="4122659"/>
            <a:ext cx="5715798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9DAC-39CC-C2E3-0CFB-7B64BE89A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06"/>
            <a:ext cx="10515600" cy="1325563"/>
          </a:xfrm>
        </p:spPr>
        <p:txBody>
          <a:bodyPr/>
          <a:lstStyle/>
          <a:p>
            <a:r>
              <a:rPr lang="en-US"/>
              <a:t>How do outliers effect statistical models?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FFDFA4-633C-FFCD-0A3F-6D1F83AD99CD}"/>
              </a:ext>
            </a:extLst>
          </p:cNvPr>
          <p:cNvSpPr txBox="1"/>
          <p:nvPr/>
        </p:nvSpPr>
        <p:spPr>
          <a:xfrm>
            <a:off x="658368" y="1823846"/>
            <a:ext cx="44988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Shifts coefficients/inflates or deflates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Increase variance and Standard Errors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Outliers inflate residual variance, which increase SE of the coefficients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Larger SE -&gt; smaller test statistics (</a:t>
            </a:r>
            <a:r>
              <a:rPr lang="en-US" i="1"/>
              <a:t>t</a:t>
            </a:r>
            <a:r>
              <a:rPr lang="en-US"/>
              <a:t>) -&gt; larger p-values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Outliers make coefficients less precise.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Violate model assumptions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Normality of residuals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Homoscedasticity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2A64A1-691E-E63F-27E9-046F3393A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899" y="1204305"/>
            <a:ext cx="4286250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BE7EDB-0EBC-FD03-AC61-933DA2843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647" y="4106570"/>
            <a:ext cx="5437632" cy="275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5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DACFA-8A90-A9D6-FE10-F2DD6521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residuals?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B5299-6F1E-5525-7704-F589133BAE35}"/>
              </a:ext>
            </a:extLst>
          </p:cNvPr>
          <p:cNvSpPr txBox="1"/>
          <p:nvPr/>
        </p:nvSpPr>
        <p:spPr>
          <a:xfrm>
            <a:off x="246185" y="1763840"/>
            <a:ext cx="62882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/>
              <a:t>The difference between an observed value and a predicted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/>
              <a:t>It is calculated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/>
              <a:t>Residual = Observed value – predicted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/>
              <a:t>Recall that the goal of linear regression is to quantify the relationship between one or more predictor variables and a response variable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/>
              <a:t>To accomplish this, linear regression finds the line that best “fits” the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/>
              <a:t>“Least squares regression line”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46BD0E-B4A1-F7D3-C7C0-1F53F6FE8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883" y="1954843"/>
            <a:ext cx="5566117" cy="362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5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6475-FE1B-57E7-67F0-DBA048C97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8671" y="19925"/>
            <a:ext cx="7866888" cy="783189"/>
          </a:xfrm>
        </p:spPr>
        <p:txBody>
          <a:bodyPr>
            <a:normAutofit/>
          </a:bodyPr>
          <a:lstStyle/>
          <a:p>
            <a:r>
              <a:rPr lang="en-US" sz="3800"/>
              <a:t>Single Level Model with One Predictor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D45428-F438-552A-7918-C80F4C61B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9" y="2499184"/>
            <a:ext cx="8545522" cy="43240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EA25E0-63E0-5424-C0B0-EF3193003B98}"/>
                  </a:ext>
                </a:extLst>
              </p:cNvPr>
              <p:cNvSpPr txBox="1"/>
              <p:nvPr/>
            </p:nvSpPr>
            <p:spPr>
              <a:xfrm>
                <a:off x="1037324" y="1753018"/>
                <a:ext cx="312335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EA25E0-63E0-5424-C0B0-EF3193003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24" y="1753018"/>
                <a:ext cx="3123356" cy="338554"/>
              </a:xfrm>
              <a:prstGeom prst="rect">
                <a:avLst/>
              </a:prstGeom>
              <a:blipFill>
                <a:blip r:embed="rId3"/>
                <a:stretch>
                  <a:fillRect l="-1754" b="-3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3F9FD20-14BC-25AE-7B1B-89B05F54333F}"/>
              </a:ext>
            </a:extLst>
          </p:cNvPr>
          <p:cNvSpPr txBox="1"/>
          <p:nvPr/>
        </p:nvSpPr>
        <p:spPr>
          <a:xfrm>
            <a:off x="1037324" y="1188929"/>
            <a:ext cx="11715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Level 1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DFD35431-E885-8A38-C13A-04199F17407D}"/>
              </a:ext>
            </a:extLst>
          </p:cNvPr>
          <p:cNvSpPr/>
          <p:nvPr/>
        </p:nvSpPr>
        <p:spPr>
          <a:xfrm rot="16200000">
            <a:off x="1734897" y="2062546"/>
            <a:ext cx="186131" cy="37554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DB955E43-A748-66F4-9ABC-4C3CB77087BB}"/>
              </a:ext>
            </a:extLst>
          </p:cNvPr>
          <p:cNvSpPr/>
          <p:nvPr/>
        </p:nvSpPr>
        <p:spPr>
          <a:xfrm rot="16200000">
            <a:off x="2445404" y="2055971"/>
            <a:ext cx="169824" cy="41941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A247F9-1060-71C6-51B0-D667FD08CD0A}"/>
              </a:ext>
            </a:extLst>
          </p:cNvPr>
          <p:cNvSpPr txBox="1"/>
          <p:nvPr/>
        </p:nvSpPr>
        <p:spPr>
          <a:xfrm>
            <a:off x="1161532" y="2397437"/>
            <a:ext cx="1303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Fixed Intercept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82EA4F-A3D3-4E3E-9647-485723FA368A}"/>
              </a:ext>
            </a:extLst>
          </p:cNvPr>
          <p:cNvSpPr txBox="1"/>
          <p:nvPr/>
        </p:nvSpPr>
        <p:spPr>
          <a:xfrm>
            <a:off x="2015735" y="2388158"/>
            <a:ext cx="1303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Fixed Slope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6D0C500A-BD59-FAE0-BE65-05C2CD9ABF7A}"/>
              </a:ext>
            </a:extLst>
          </p:cNvPr>
          <p:cNvSpPr/>
          <p:nvPr/>
        </p:nvSpPr>
        <p:spPr>
          <a:xfrm rot="16200000">
            <a:off x="3852473" y="2111643"/>
            <a:ext cx="169824" cy="30807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8DB877-6D53-48A5-8211-C75E3AE7F1C4}"/>
              </a:ext>
            </a:extLst>
          </p:cNvPr>
          <p:cNvSpPr txBox="1"/>
          <p:nvPr/>
        </p:nvSpPr>
        <p:spPr>
          <a:xfrm>
            <a:off x="3247654" y="2351271"/>
            <a:ext cx="130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Residuals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6EBBE6-E88D-B4AC-48AB-EB8D05591C90}"/>
              </a:ext>
            </a:extLst>
          </p:cNvPr>
          <p:cNvSpPr txBox="1"/>
          <p:nvPr/>
        </p:nvSpPr>
        <p:spPr>
          <a:xfrm>
            <a:off x="8707923" y="3275595"/>
            <a:ext cx="2932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 can calculate residuals by using algebra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BA3850-B674-F553-C646-9A656208B53D}"/>
                  </a:ext>
                </a:extLst>
              </p:cNvPr>
              <p:cNvSpPr txBox="1"/>
              <p:nvPr/>
            </p:nvSpPr>
            <p:spPr>
              <a:xfrm>
                <a:off x="7773714" y="4134083"/>
                <a:ext cx="451335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34.75=12.63+1.80(51.11)+ 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BA3850-B674-F553-C646-9A656208B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714" y="4134083"/>
                <a:ext cx="4513351" cy="338554"/>
              </a:xfrm>
              <a:prstGeom prst="rect">
                <a:avLst/>
              </a:prstGeom>
              <a:blipFill>
                <a:blip r:embed="rId4"/>
                <a:stretch>
                  <a:fillRect l="-1350" b="-33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BC2D0E8-462B-64DD-A5E4-939CFA234145}"/>
                  </a:ext>
                </a:extLst>
              </p:cNvPr>
              <p:cNvSpPr txBox="1"/>
              <p:nvPr/>
            </p:nvSpPr>
            <p:spPr>
              <a:xfrm>
                <a:off x="5097219" y="2906263"/>
                <a:ext cx="4149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BC2D0E8-462B-64DD-A5E4-939CFA234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219" y="2906263"/>
                <a:ext cx="414982" cy="369332"/>
              </a:xfrm>
              <a:prstGeom prst="rect">
                <a:avLst/>
              </a:prstGeom>
              <a:blipFill>
                <a:blip r:embed="rId5"/>
                <a:stretch>
                  <a:fillRect r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5058376-C7B6-9CB9-8EE6-CAF4047EECAA}"/>
                  </a:ext>
                </a:extLst>
              </p:cNvPr>
              <p:cNvSpPr txBox="1"/>
              <p:nvPr/>
            </p:nvSpPr>
            <p:spPr>
              <a:xfrm>
                <a:off x="8635963" y="4848542"/>
                <a:ext cx="292881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34.75=104.57+ 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5058376-C7B6-9CB9-8EE6-CAF4047EE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963" y="4848542"/>
                <a:ext cx="2928814" cy="338554"/>
              </a:xfrm>
              <a:prstGeom prst="rect">
                <a:avLst/>
              </a:prstGeom>
              <a:blipFill>
                <a:blip r:embed="rId6"/>
                <a:stretch>
                  <a:fillRect l="-187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BC8D13-8433-B60C-F18B-F5E003764FF5}"/>
                  </a:ext>
                </a:extLst>
              </p:cNvPr>
              <p:cNvSpPr txBox="1"/>
              <p:nvPr/>
            </p:nvSpPr>
            <p:spPr>
              <a:xfrm>
                <a:off x="9215444" y="5563001"/>
                <a:ext cx="154023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30.18=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BC8D13-8433-B60C-F18B-F5E003764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5444" y="5563001"/>
                <a:ext cx="1540230" cy="338554"/>
              </a:xfrm>
              <a:prstGeom prst="rect">
                <a:avLst/>
              </a:prstGeom>
              <a:blipFill>
                <a:blip r:embed="rId7"/>
                <a:stretch>
                  <a:fillRect l="-3968"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FC57BF8-ED8E-E544-C29F-58313044DA70}"/>
                  </a:ext>
                </a:extLst>
              </p:cNvPr>
              <p:cNvSpPr txBox="1"/>
              <p:nvPr/>
            </p:nvSpPr>
            <p:spPr>
              <a:xfrm>
                <a:off x="5512201" y="2923022"/>
                <a:ext cx="955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=30.18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FC57BF8-ED8E-E544-C29F-58313044D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201" y="2923022"/>
                <a:ext cx="955800" cy="369332"/>
              </a:xfrm>
              <a:prstGeom prst="rect">
                <a:avLst/>
              </a:prstGeom>
              <a:blipFill>
                <a:blip r:embed="rId8"/>
                <a:stretch>
                  <a:fillRect r="-1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BBFDAFF3-DC03-D00F-5A59-81756C81A3DE}"/>
              </a:ext>
            </a:extLst>
          </p:cNvPr>
          <p:cNvSpPr txBox="1"/>
          <p:nvPr/>
        </p:nvSpPr>
        <p:spPr>
          <a:xfrm>
            <a:off x="8833104" y="1100583"/>
            <a:ext cx="3047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Ordinary Least Squares regression aims to decrease the variance of the residuals</a:t>
            </a:r>
          </a:p>
        </p:txBody>
      </p:sp>
    </p:spTree>
    <p:extLst>
      <p:ext uri="{BB962C8B-B14F-4D97-AF65-F5344CB8AC3E}">
        <p14:creationId xmlns:p14="http://schemas.microsoft.com/office/powerpoint/2010/main" val="54457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animBg="1"/>
      <p:bldP spid="19" grpId="0" animBg="1"/>
      <p:bldP spid="20" grpId="0"/>
      <p:bldP spid="21" grpId="0"/>
      <p:bldP spid="22" grpId="0" animBg="1"/>
      <p:bldP spid="23" grpId="0"/>
      <p:bldP spid="27" grpId="0"/>
      <p:bldP spid="28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A46188-956D-4BFB-F6D9-AA5F08B27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710" y="452437"/>
            <a:ext cx="4762500" cy="59531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5BB043-9BF4-A5AA-9CEA-0D5C578C5AB1}"/>
                  </a:ext>
                </a:extLst>
              </p:cNvPr>
              <p:cNvSpPr txBox="1"/>
              <p:nvPr/>
            </p:nvSpPr>
            <p:spPr>
              <a:xfrm>
                <a:off x="1735659" y="811351"/>
                <a:ext cx="3855607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5BB043-9BF4-A5AA-9CEA-0D5C578C5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659" y="811351"/>
                <a:ext cx="3855607" cy="385555"/>
              </a:xfrm>
              <a:prstGeom prst="rect">
                <a:avLst/>
              </a:prstGeom>
              <a:blipFill>
                <a:blip r:embed="rId3"/>
                <a:stretch>
                  <a:fillRect l="-1582" b="-31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0DCB12-16DD-BF28-C621-3DDA38A13E2F}"/>
                  </a:ext>
                </a:extLst>
              </p:cNvPr>
              <p:cNvSpPr txBox="1"/>
              <p:nvPr/>
            </p:nvSpPr>
            <p:spPr>
              <a:xfrm>
                <a:off x="2231823" y="1848096"/>
                <a:ext cx="21690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0DCB12-16DD-BF28-C621-3DDA38A13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823" y="1848096"/>
                <a:ext cx="2169055" cy="369332"/>
              </a:xfrm>
              <a:prstGeom prst="rect">
                <a:avLst/>
              </a:prstGeom>
              <a:blipFill>
                <a:blip r:embed="rId4"/>
                <a:stretch>
                  <a:fillRect l="-4494" t="-1639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EF8337-32C3-A964-6AF2-18D7207A0AC2}"/>
                  </a:ext>
                </a:extLst>
              </p:cNvPr>
              <p:cNvSpPr txBox="1"/>
              <p:nvPr/>
            </p:nvSpPr>
            <p:spPr>
              <a:xfrm>
                <a:off x="2231823" y="3223032"/>
                <a:ext cx="12560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EF8337-32C3-A964-6AF2-18D7207A0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823" y="3223032"/>
                <a:ext cx="1256049" cy="369332"/>
              </a:xfrm>
              <a:prstGeom prst="rect">
                <a:avLst/>
              </a:prstGeom>
              <a:blipFill>
                <a:blip r:embed="rId5"/>
                <a:stretch>
                  <a:fillRect l="-8252" t="-1667" r="-145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B6FA92-60AC-FD0F-8B19-E1FA53D7BA39}"/>
                  </a:ext>
                </a:extLst>
              </p:cNvPr>
              <p:cNvSpPr txBox="1"/>
              <p:nvPr/>
            </p:nvSpPr>
            <p:spPr>
              <a:xfrm>
                <a:off x="1390565" y="5093746"/>
                <a:ext cx="4594976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B6FA92-60AC-FD0F-8B19-E1FA53D7B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565" y="5093746"/>
                <a:ext cx="4594976" cy="385555"/>
              </a:xfrm>
              <a:prstGeom prst="rect">
                <a:avLst/>
              </a:prstGeom>
              <a:blipFill>
                <a:blip r:embed="rId6"/>
                <a:stretch>
                  <a:fillRect l="-1061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969E01F0-341E-CD9F-5190-6B825DCC47AF}"/>
              </a:ext>
            </a:extLst>
          </p:cNvPr>
          <p:cNvSpPr/>
          <p:nvPr/>
        </p:nvSpPr>
        <p:spPr>
          <a:xfrm rot="16200000">
            <a:off x="3145380" y="2165643"/>
            <a:ext cx="213905" cy="39900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1C6CBEB-5AD7-1072-9C29-FF882AACB8A2}"/>
              </a:ext>
            </a:extLst>
          </p:cNvPr>
          <p:cNvSpPr/>
          <p:nvPr/>
        </p:nvSpPr>
        <p:spPr>
          <a:xfrm rot="16200000">
            <a:off x="5069689" y="5139266"/>
            <a:ext cx="155326" cy="115358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8B60A7BC-F9A5-AFED-9767-20D02177F40B}"/>
              </a:ext>
            </a:extLst>
          </p:cNvPr>
          <p:cNvSpPr/>
          <p:nvPr/>
        </p:nvSpPr>
        <p:spPr>
          <a:xfrm rot="16200000">
            <a:off x="4000967" y="2165643"/>
            <a:ext cx="213905" cy="39900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6DC7F3-F22D-B1A6-F106-E4C53F97DB82}"/>
              </a:ext>
            </a:extLst>
          </p:cNvPr>
          <p:cNvSpPr txBox="1"/>
          <p:nvPr/>
        </p:nvSpPr>
        <p:spPr>
          <a:xfrm>
            <a:off x="2747020" y="2448225"/>
            <a:ext cx="983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Fixed 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C46C6-50BF-A8D2-F7F3-97F88125E919}"/>
              </a:ext>
            </a:extLst>
          </p:cNvPr>
          <p:cNvSpPr txBox="1"/>
          <p:nvPr/>
        </p:nvSpPr>
        <p:spPr>
          <a:xfrm>
            <a:off x="3662289" y="2459434"/>
            <a:ext cx="983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Random Intercept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967C35C2-1329-6D68-0F14-4D44DA6B31BE}"/>
              </a:ext>
            </a:extLst>
          </p:cNvPr>
          <p:cNvSpPr/>
          <p:nvPr/>
        </p:nvSpPr>
        <p:spPr>
          <a:xfrm rot="16200000">
            <a:off x="3119096" y="4739646"/>
            <a:ext cx="185782" cy="196032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5C6C2496-E28B-99EF-486B-807233D6087B}"/>
              </a:ext>
            </a:extLst>
          </p:cNvPr>
          <p:cNvSpPr/>
          <p:nvPr/>
        </p:nvSpPr>
        <p:spPr>
          <a:xfrm rot="16200000">
            <a:off x="3105035" y="3551956"/>
            <a:ext cx="213905" cy="39900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D8ACBC-6F54-3282-1FC3-B27278052350}"/>
              </a:ext>
            </a:extLst>
          </p:cNvPr>
          <p:cNvSpPr txBox="1"/>
          <p:nvPr/>
        </p:nvSpPr>
        <p:spPr>
          <a:xfrm>
            <a:off x="2713986" y="3825001"/>
            <a:ext cx="1049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Fixed Slope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94DBCE-07F2-51BA-73C5-F2CC72BFBA80}"/>
              </a:ext>
            </a:extLst>
          </p:cNvPr>
          <p:cNvSpPr txBox="1"/>
          <p:nvPr/>
        </p:nvSpPr>
        <p:spPr>
          <a:xfrm>
            <a:off x="220553" y="856355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Level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8C5671-C9D1-ED68-F7B6-A6F92E080091}"/>
              </a:ext>
            </a:extLst>
          </p:cNvPr>
          <p:cNvSpPr txBox="1"/>
          <p:nvPr/>
        </p:nvSpPr>
        <p:spPr>
          <a:xfrm>
            <a:off x="218990" y="2382489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Level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7B8663-6E56-E3FF-A5DD-1BF5A07D1E28}"/>
              </a:ext>
            </a:extLst>
          </p:cNvPr>
          <p:cNvSpPr txBox="1"/>
          <p:nvPr/>
        </p:nvSpPr>
        <p:spPr>
          <a:xfrm>
            <a:off x="150855" y="4565318"/>
            <a:ext cx="130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Combined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59B0C9-5D1A-2689-956B-A26A60A681B4}"/>
              </a:ext>
            </a:extLst>
          </p:cNvPr>
          <p:cNvSpPr txBox="1"/>
          <p:nvPr/>
        </p:nvSpPr>
        <p:spPr>
          <a:xfrm>
            <a:off x="4663756" y="5820787"/>
            <a:ext cx="1049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Random Stuff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726F38-43D8-2751-F9AA-7BEC94757724}"/>
              </a:ext>
            </a:extLst>
          </p:cNvPr>
          <p:cNvSpPr txBox="1"/>
          <p:nvPr/>
        </p:nvSpPr>
        <p:spPr>
          <a:xfrm>
            <a:off x="2713986" y="5820786"/>
            <a:ext cx="1049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Fixed Stuff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2ACA09B8-AB04-AF4C-C051-DB25B723C924}"/>
              </a:ext>
            </a:extLst>
          </p:cNvPr>
          <p:cNvSpPr/>
          <p:nvPr/>
        </p:nvSpPr>
        <p:spPr>
          <a:xfrm rot="16200000">
            <a:off x="5020063" y="1215164"/>
            <a:ext cx="213905" cy="39900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8705A1-1DF8-6ABA-ABB7-635517DC61ED}"/>
              </a:ext>
            </a:extLst>
          </p:cNvPr>
          <p:cNvSpPr txBox="1"/>
          <p:nvPr/>
        </p:nvSpPr>
        <p:spPr>
          <a:xfrm>
            <a:off x="4681384" y="1508955"/>
            <a:ext cx="1107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Residuals</a:t>
            </a:r>
          </a:p>
        </p:txBody>
      </p:sp>
    </p:spTree>
    <p:extLst>
      <p:ext uri="{BB962C8B-B14F-4D97-AF65-F5344CB8AC3E}">
        <p14:creationId xmlns:p14="http://schemas.microsoft.com/office/powerpoint/2010/main" val="411855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7" grpId="0"/>
      <p:bldP spid="19" grpId="0"/>
      <p:bldP spid="20" grpId="0"/>
      <p:bldP spid="21" grpId="0"/>
      <p:bldP spid="22" grpId="0"/>
      <p:bldP spid="23" grpId="0"/>
      <p:bldP spid="24" grpId="0" animBg="1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837D9CCD-3810-4675-46F6-F41EFC62A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40" y="1494593"/>
            <a:ext cx="10286429" cy="52049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B54FF6-908E-025C-67E8-815F5BECE505}"/>
                  </a:ext>
                </a:extLst>
              </p:cNvPr>
              <p:cNvSpPr txBox="1"/>
              <p:nvPr/>
            </p:nvSpPr>
            <p:spPr>
              <a:xfrm>
                <a:off x="1911773" y="964241"/>
                <a:ext cx="4439484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𝐴𝑔𝑒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0B54FF6-908E-025C-67E8-815F5BECE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773" y="964241"/>
                <a:ext cx="4439484" cy="385555"/>
              </a:xfrm>
              <a:prstGeom prst="rect">
                <a:avLst/>
              </a:prstGeom>
              <a:blipFill>
                <a:blip r:embed="rId3"/>
                <a:stretch>
                  <a:fillRect l="-1236" b="-30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Left Brace 31">
            <a:extLst>
              <a:ext uri="{FF2B5EF4-FFF2-40B4-BE49-F238E27FC236}">
                <a16:creationId xmlns:a16="http://schemas.microsoft.com/office/drawing/2014/main" id="{0FFC578F-337F-5F8C-E54E-A1625192B038}"/>
              </a:ext>
            </a:extLst>
          </p:cNvPr>
          <p:cNvSpPr/>
          <p:nvPr/>
        </p:nvSpPr>
        <p:spPr>
          <a:xfrm>
            <a:off x="3526438" y="3566160"/>
            <a:ext cx="605077" cy="832104"/>
          </a:xfrm>
          <a:prstGeom prst="lef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ECF031-EF14-22BB-BBF5-83166AD20248}"/>
              </a:ext>
            </a:extLst>
          </p:cNvPr>
          <p:cNvCxnSpPr>
            <a:cxnSpLocks/>
          </p:cNvCxnSpPr>
          <p:nvPr/>
        </p:nvCxnSpPr>
        <p:spPr>
          <a:xfrm>
            <a:off x="6096000" y="1426464"/>
            <a:ext cx="1447800" cy="795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A451D83-DA1C-7FAB-6156-6000F7B55FA9}"/>
              </a:ext>
            </a:extLst>
          </p:cNvPr>
          <p:cNvCxnSpPr>
            <a:cxnSpLocks/>
          </p:cNvCxnSpPr>
          <p:nvPr/>
        </p:nvCxnSpPr>
        <p:spPr>
          <a:xfrm flipH="1">
            <a:off x="3950208" y="1417925"/>
            <a:ext cx="1325880" cy="2148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87644EC-9381-81F4-BF49-AC870C51CD21}"/>
              </a:ext>
            </a:extLst>
          </p:cNvPr>
          <p:cNvSpPr txBox="1"/>
          <p:nvPr/>
        </p:nvSpPr>
        <p:spPr>
          <a:xfrm>
            <a:off x="2082472" y="3566160"/>
            <a:ext cx="174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Level 2 Residuals </a:t>
            </a:r>
          </a:p>
          <a:p>
            <a:r>
              <a:rPr lang="en-US" sz="1600"/>
              <a:t>(i.e., random intercepts)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072231-B7EC-4147-96C0-5E24585CFA75}"/>
              </a:ext>
            </a:extLst>
          </p:cNvPr>
          <p:cNvSpPr txBox="1"/>
          <p:nvPr/>
        </p:nvSpPr>
        <p:spPr>
          <a:xfrm>
            <a:off x="6775027" y="1248648"/>
            <a:ext cx="174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Level 1 Residuals</a:t>
            </a:r>
          </a:p>
        </p:txBody>
      </p:sp>
    </p:spTree>
    <p:extLst>
      <p:ext uri="{BB962C8B-B14F-4D97-AF65-F5344CB8AC3E}">
        <p14:creationId xmlns:p14="http://schemas.microsoft.com/office/powerpoint/2010/main" val="231240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 animBg="1"/>
      <p:bldP spid="39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2FDA-7721-188B-F283-1EC1F511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Calculating multilevel residuals is a little more complex and involves shrinkage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59B107-BF63-5A7C-5C59-7E65AAA6578C}"/>
                  </a:ext>
                </a:extLst>
              </p:cNvPr>
              <p:cNvSpPr txBox="1"/>
              <p:nvPr/>
            </p:nvSpPr>
            <p:spPr>
              <a:xfrm>
                <a:off x="8037470" y="3032629"/>
                <a:ext cx="2017988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59B107-BF63-5A7C-5C59-7E65AAA65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470" y="3032629"/>
                <a:ext cx="2017988" cy="385555"/>
              </a:xfrm>
              <a:prstGeom prst="rect">
                <a:avLst/>
              </a:prstGeom>
              <a:blipFill>
                <a:blip r:embed="rId2"/>
                <a:stretch>
                  <a:fillRect l="-1506" t="-14063" r="-10542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A9D6065-538A-5867-B6BB-4B89EC9CABB7}"/>
              </a:ext>
            </a:extLst>
          </p:cNvPr>
          <p:cNvSpPr txBox="1"/>
          <p:nvPr/>
        </p:nvSpPr>
        <p:spPr>
          <a:xfrm>
            <a:off x="600456" y="3020185"/>
            <a:ext cx="231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Level 2 residual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46E7D2-B8A0-EFB2-798B-9F343BB70465}"/>
              </a:ext>
            </a:extLst>
          </p:cNvPr>
          <p:cNvSpPr txBox="1"/>
          <p:nvPr/>
        </p:nvSpPr>
        <p:spPr>
          <a:xfrm>
            <a:off x="3071272" y="4650753"/>
            <a:ext cx="6445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Level 1 residual is the observed value, minus the predicted value from the overall regression line, minus the level 2 residual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421524-A41A-C4ED-C1AB-436828057B93}"/>
                  </a:ext>
                </a:extLst>
              </p:cNvPr>
              <p:cNvSpPr txBox="1"/>
              <p:nvPr/>
            </p:nvSpPr>
            <p:spPr>
              <a:xfrm>
                <a:off x="2324002" y="2805993"/>
                <a:ext cx="3346000" cy="12447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421524-A41A-C4ED-C1AB-436828057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002" y="2805993"/>
                <a:ext cx="3346000" cy="12447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A3A4E22-E79B-A656-6948-22EB541684B2}"/>
              </a:ext>
            </a:extLst>
          </p:cNvPr>
          <p:cNvSpPr txBox="1"/>
          <p:nvPr/>
        </p:nvSpPr>
        <p:spPr>
          <a:xfrm>
            <a:off x="6926530" y="3581771"/>
            <a:ext cx="83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where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023933-9F35-F54B-8AFA-845A4721D22D}"/>
                  </a:ext>
                </a:extLst>
              </p:cNvPr>
              <p:cNvSpPr txBox="1"/>
              <p:nvPr/>
            </p:nvSpPr>
            <p:spPr>
              <a:xfrm>
                <a:off x="7759473" y="3569588"/>
                <a:ext cx="3817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023933-9F35-F54B-8AFA-845A4721D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473" y="3569588"/>
                <a:ext cx="38176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2FA9DC6-73CF-921D-FEB9-E02030F9887F}"/>
              </a:ext>
            </a:extLst>
          </p:cNvPr>
          <p:cNvSpPr txBox="1"/>
          <p:nvPr/>
        </p:nvSpPr>
        <p:spPr>
          <a:xfrm>
            <a:off x="8141235" y="3587762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is the mean of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64341B-0DEE-4BC9-6BF2-A2A51FE39868}"/>
                  </a:ext>
                </a:extLst>
              </p:cNvPr>
              <p:cNvSpPr txBox="1"/>
              <p:nvPr/>
            </p:nvSpPr>
            <p:spPr>
              <a:xfrm>
                <a:off x="9682761" y="3569588"/>
                <a:ext cx="390906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64341B-0DEE-4BC9-6BF2-A2A51FE3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2761" y="3569588"/>
                <a:ext cx="390906" cy="381515"/>
              </a:xfrm>
              <a:prstGeom prst="rect">
                <a:avLst/>
              </a:prstGeom>
              <a:blipFill>
                <a:blip r:embed="rId5"/>
                <a:stretch>
                  <a:fillRect r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677BAE1-8FC1-1E02-3CDD-E64D20445901}"/>
              </a:ext>
            </a:extLst>
          </p:cNvPr>
          <p:cNvSpPr txBox="1"/>
          <p:nvPr/>
        </p:nvSpPr>
        <p:spPr>
          <a:xfrm>
            <a:off x="10107957" y="3587762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For person </a:t>
            </a:r>
            <a:r>
              <a:rPr lang="en-US" err="1"/>
              <a:t>i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2A42C9-7251-DAC9-2D9D-A8BB389C9EE0}"/>
              </a:ext>
            </a:extLst>
          </p:cNvPr>
          <p:cNvSpPr txBox="1"/>
          <p:nvPr/>
        </p:nvSpPr>
        <p:spPr>
          <a:xfrm>
            <a:off x="8119872" y="2587595"/>
            <a:ext cx="185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“Raw” residuals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148D04-306C-1171-6179-09F9184A77DE}"/>
                  </a:ext>
                </a:extLst>
              </p:cNvPr>
              <p:cNvSpPr txBox="1"/>
              <p:nvPr/>
            </p:nvSpPr>
            <p:spPr>
              <a:xfrm>
                <a:off x="3736875" y="5962993"/>
                <a:ext cx="5114544" cy="418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𝐴𝑔𝑒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148D04-306C-1171-6179-09F9184A7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875" y="5962993"/>
                <a:ext cx="5114544" cy="4189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79D85630-ED65-3833-BAA9-2A0AD5F79951}"/>
              </a:ext>
            </a:extLst>
          </p:cNvPr>
          <p:cNvSpPr/>
          <p:nvPr/>
        </p:nvSpPr>
        <p:spPr>
          <a:xfrm>
            <a:off x="3530336" y="2747164"/>
            <a:ext cx="1280160" cy="13255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EE9D2E-DA21-CBC1-0824-979755961C28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4170416" y="2368296"/>
            <a:ext cx="640080" cy="3788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4A9EF6-F700-D012-1E48-9E4DF713AAF3}"/>
              </a:ext>
            </a:extLst>
          </p:cNvPr>
          <p:cNvSpPr txBox="1"/>
          <p:nvPr/>
        </p:nvSpPr>
        <p:spPr>
          <a:xfrm>
            <a:off x="4810496" y="2029968"/>
            <a:ext cx="192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Shrinkage factor</a:t>
            </a:r>
          </a:p>
        </p:txBody>
      </p:sp>
    </p:spTree>
    <p:extLst>
      <p:ext uri="{BB962C8B-B14F-4D97-AF65-F5344CB8AC3E}">
        <p14:creationId xmlns:p14="http://schemas.microsoft.com/office/powerpoint/2010/main" val="129535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10" grpId="0"/>
      <p:bldP spid="11" grpId="0"/>
      <p:bldP spid="13" grpId="0"/>
      <p:bldP spid="14" grpId="0"/>
      <p:bldP spid="15" grpId="0"/>
      <p:bldP spid="16" grpId="0"/>
      <p:bldP spid="17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665AF-6CD4-6D70-3B1E-46143902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 didn’t want to get into shrinkage factor…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33934E-2780-20B6-015B-368934415F80}"/>
                  </a:ext>
                </a:extLst>
              </p:cNvPr>
              <p:cNvSpPr txBox="1"/>
              <p:nvPr/>
            </p:nvSpPr>
            <p:spPr>
              <a:xfrm>
                <a:off x="522634" y="2256369"/>
                <a:ext cx="3346000" cy="1271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𝑆h𝑟𝑖𝑛𝑘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33934E-2780-20B6-015B-368934415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34" y="2256369"/>
                <a:ext cx="3346000" cy="12715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788183-7453-2BC2-1E1B-20F538D8D706}"/>
                  </a:ext>
                </a:extLst>
              </p:cNvPr>
              <p:cNvSpPr txBox="1"/>
              <p:nvPr/>
            </p:nvSpPr>
            <p:spPr>
              <a:xfrm>
                <a:off x="661416" y="4623684"/>
                <a:ext cx="3084562" cy="389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𝑆h𝑟𝑖𝑛𝑘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788183-7453-2BC2-1E1B-20F538D8D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16" y="4623684"/>
                <a:ext cx="3084562" cy="389337"/>
              </a:xfrm>
              <a:prstGeom prst="rect">
                <a:avLst/>
              </a:prstGeom>
              <a:blipFill>
                <a:blip r:embed="rId3"/>
                <a:stretch>
                  <a:fillRect l="-990" t="-23438" r="-3366" b="-3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31DD58E-2F4F-804D-BA13-2EFFBB9D4BAF}"/>
              </a:ext>
            </a:extLst>
          </p:cNvPr>
          <p:cNvSpPr txBox="1"/>
          <p:nvPr/>
        </p:nvSpPr>
        <p:spPr>
          <a:xfrm>
            <a:off x="6291072" y="1881465"/>
            <a:ext cx="4005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Between-person variance</a:t>
            </a:r>
          </a:p>
          <a:p>
            <a:endParaRPr lang="en-US"/>
          </a:p>
          <a:p>
            <a:r>
              <a:rPr lang="en-US"/>
              <a:t>Within-person variance</a:t>
            </a:r>
          </a:p>
          <a:p>
            <a:endParaRPr lang="en-US"/>
          </a:p>
          <a:p>
            <a:r>
              <a:rPr lang="en-US"/>
              <a:t>Number of observations per person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2E03FD-B625-9375-3A17-700DAF1D5D81}"/>
              </a:ext>
            </a:extLst>
          </p:cNvPr>
          <p:cNvCxnSpPr/>
          <p:nvPr/>
        </p:nvCxnSpPr>
        <p:spPr>
          <a:xfrm flipV="1">
            <a:off x="3182112" y="2057510"/>
            <a:ext cx="3136392" cy="3749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EB0C14-4B30-833D-43D7-801357607648}"/>
              </a:ext>
            </a:extLst>
          </p:cNvPr>
          <p:cNvCxnSpPr>
            <a:cxnSpLocks/>
          </p:cNvCxnSpPr>
          <p:nvPr/>
        </p:nvCxnSpPr>
        <p:spPr>
          <a:xfrm flipV="1">
            <a:off x="2606040" y="2057510"/>
            <a:ext cx="3685032" cy="8307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28BD5E-C4BF-6BCF-FD10-2EC69994DA00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517392" y="2620129"/>
            <a:ext cx="2773680" cy="2681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5C6ECC-9E31-7661-6E4B-CA3E920E1267}"/>
              </a:ext>
            </a:extLst>
          </p:cNvPr>
          <p:cNvCxnSpPr>
            <a:cxnSpLocks/>
          </p:cNvCxnSpPr>
          <p:nvPr/>
        </p:nvCxnSpPr>
        <p:spPr>
          <a:xfrm flipV="1">
            <a:off x="3544824" y="3163934"/>
            <a:ext cx="2746248" cy="1781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D49C2F-83FB-ACCB-EC61-90D0F621DF6F}"/>
                  </a:ext>
                </a:extLst>
              </p:cNvPr>
              <p:cNvSpPr txBox="1"/>
              <p:nvPr/>
            </p:nvSpPr>
            <p:spPr>
              <a:xfrm>
                <a:off x="4097234" y="3997868"/>
                <a:ext cx="798199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In a perfect world…</a:t>
                </a:r>
              </a:p>
              <a:p>
                <a:endParaRPr lang="en-US"/>
              </a:p>
              <a:p>
                <a:r>
                  <a:rPr lang="en-US"/>
                  <a:t>Large # of observations per subject (large          ) -&gt;           is small -&gt; Shrinkage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</m:t>
                    </m:r>
                  </m:oMath>
                </a14:m>
                <a:endParaRPr lang="en-US"/>
              </a:p>
              <a:p>
                <a:endParaRPr lang="en-US"/>
              </a:p>
              <a:p>
                <a:r>
                  <a:rPr lang="en-US"/>
                  <a:t>The group mean is trusted</a:t>
                </a:r>
              </a:p>
              <a:p>
                <a:endParaRPr lang="en-US"/>
              </a:p>
              <a:p>
                <a:r>
                  <a:rPr lang="en-US"/>
                  <a:t>Small # of observations pulls estimate towards the grand mean.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D49C2F-83FB-ACCB-EC61-90D0F621D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234" y="3997868"/>
                <a:ext cx="7981990" cy="2031325"/>
              </a:xfrm>
              <a:prstGeom prst="rect">
                <a:avLst/>
              </a:prstGeom>
              <a:blipFill>
                <a:blip r:embed="rId4"/>
                <a:stretch>
                  <a:fillRect l="-611" t="-1502" b="-4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0E5373-7F78-C4BC-71DE-DD01A21810B4}"/>
                  </a:ext>
                </a:extLst>
              </p:cNvPr>
              <p:cNvSpPr txBox="1"/>
              <p:nvPr/>
            </p:nvSpPr>
            <p:spPr>
              <a:xfrm>
                <a:off x="8088229" y="4522893"/>
                <a:ext cx="729234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0E5373-7F78-C4BC-71DE-DD01A2181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229" y="4522893"/>
                <a:ext cx="729234" cy="38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02F253-77C8-4C6C-8A9E-817275CEF22B}"/>
                  </a:ext>
                </a:extLst>
              </p:cNvPr>
              <p:cNvSpPr txBox="1"/>
              <p:nvPr/>
            </p:nvSpPr>
            <p:spPr>
              <a:xfrm>
                <a:off x="8887521" y="4347427"/>
                <a:ext cx="729234" cy="732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02F253-77C8-4C6C-8A9E-817275CEF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521" y="4347427"/>
                <a:ext cx="729234" cy="7324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62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5" grpId="0"/>
      <p:bldP spid="17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Office Theme</vt:lpstr>
      <vt:lpstr>Fun with Residuals</vt:lpstr>
      <vt:lpstr>Data Outliers: A divisive topic among statisticians</vt:lpstr>
      <vt:lpstr>How do outliers effect statistical models?</vt:lpstr>
      <vt:lpstr>What are residuals?</vt:lpstr>
      <vt:lpstr>Single Level Model with One Predictor</vt:lpstr>
      <vt:lpstr>PowerPoint Presentation</vt:lpstr>
      <vt:lpstr>PowerPoint Presentation</vt:lpstr>
      <vt:lpstr>Calculating multilevel residuals is a little more complex and involves shrinkage</vt:lpstr>
      <vt:lpstr>I didn’t want to get into shrinkage factor…</vt:lpstr>
      <vt:lpstr>Short Answer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Petrie, Daniel J</dc:creator>
  <cp:lastModifiedBy>Petrie, Daniel J</cp:lastModifiedBy>
  <cp:revision>1</cp:revision>
  <dcterms:created xsi:type="dcterms:W3CDTF">2025-10-06T16:18:51Z</dcterms:created>
  <dcterms:modified xsi:type="dcterms:W3CDTF">2025-10-07T16:03:01Z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e4b1be8-281e-475d-98b0-21c3457e5a46_Enabled">
    <vt:lpwstr>true</vt:lpwstr>
  </property>
  <property fmtid="{D5CDD505-2E9C-101B-9397-08002B2CF9AE}" pid="3" name="MSIP_Label_5e4b1be8-281e-475d-98b0-21c3457e5a46_SetDate">
    <vt:lpwstr>2025-10-06T16:18:54Z</vt:lpwstr>
  </property>
  <property fmtid="{D5CDD505-2E9C-101B-9397-08002B2CF9AE}" pid="4" name="MSIP_Label_5e4b1be8-281e-475d-98b0-21c3457e5a46_Method">
    <vt:lpwstr>Standard</vt:lpwstr>
  </property>
  <property fmtid="{D5CDD505-2E9C-101B-9397-08002B2CF9AE}" pid="5" name="MSIP_Label_5e4b1be8-281e-475d-98b0-21c3457e5a46_Name">
    <vt:lpwstr>Public</vt:lpwstr>
  </property>
  <property fmtid="{D5CDD505-2E9C-101B-9397-08002B2CF9AE}" pid="6" name="MSIP_Label_5e4b1be8-281e-475d-98b0-21c3457e5a46_SiteId">
    <vt:lpwstr>8b3dd73e-4e72-4679-b191-56da1588712b</vt:lpwstr>
  </property>
  <property fmtid="{D5CDD505-2E9C-101B-9397-08002B2CF9AE}" pid="7" name="MSIP_Label_5e4b1be8-281e-475d-98b0-21c3457e5a46_ActionId">
    <vt:lpwstr>5ca2d942-a08c-46d5-8c9c-39a31be7a715</vt:lpwstr>
  </property>
  <property fmtid="{D5CDD505-2E9C-101B-9397-08002B2CF9AE}" pid="8" name="MSIP_Label_5e4b1be8-281e-475d-98b0-21c3457e5a46_ContentBits">
    <vt:lpwstr>0</vt:lpwstr>
  </property>
  <property fmtid="{D5CDD505-2E9C-101B-9397-08002B2CF9AE}" pid="9" name="MSIP_Label_5e4b1be8-281e-475d-98b0-21c3457e5a46_Tag">
    <vt:lpwstr>10, 3, 0, 1</vt:lpwstr>
  </property>
</Properties>
</file>