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57" r:id="rId4"/>
  </p:sldMasterIdLst>
  <p:notesMasterIdLst>
    <p:notesMasterId r:id="rId5"/>
  </p:notesMasterIdLst>
  <p:handoutMasterIdLst>
    <p:handoutMasterId r:id="rId6"/>
  </p:handoutMasterIdLst>
  <p:sldSz cx="10691813" cy="7559675"/>
  <p:notesSz cx="9926638" cy="14355763"/>
  <p:defaultTextStyle>
    <a:defPPr>
      <a:defRPr lang="en-US"/>
    </a:defPPr>
    <a:lvl1pPr marL="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368" userDrawn="1">
          <p15:clr>
            <a:srgbClr val="A4A3A4"/>
          </p15:clr>
        </p15:guide>
        <p15:guide id="3" pos="306" userDrawn="1">
          <p15:clr>
            <a:srgbClr val="A4A3A4"/>
          </p15:clr>
        </p15:guide>
        <p15:guide id="4" pos="6429" userDrawn="1">
          <p15:clr>
            <a:srgbClr val="A4A3A4"/>
          </p15:clr>
        </p15:guide>
        <p15:guide id="6" orient="horz" pos="4558" userDrawn="1">
          <p15:clr>
            <a:srgbClr val="A4A3A4"/>
          </p15:clr>
        </p15:guide>
        <p15:guide id="7" orient="horz" pos="9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E4B5"/>
    <a:srgbClr val="745ECF"/>
    <a:srgbClr val="D9E9F7"/>
    <a:srgbClr val="004676"/>
    <a:srgbClr val="53565A"/>
    <a:srgbClr val="14826D"/>
    <a:srgbClr val="62BB46"/>
    <a:srgbClr val="2A6FA2"/>
    <a:srgbClr val="1D9EC3"/>
    <a:srgbClr val="1F1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94"/>
  </p:normalViewPr>
  <p:slideViewPr>
    <p:cSldViewPr snapToGrid="0">
      <p:cViewPr varScale="1">
        <p:scale>
          <a:sx n="116" d="100"/>
          <a:sy n="116" d="100"/>
        </p:scale>
        <p:origin x="600" y="108"/>
      </p:cViewPr>
      <p:guideLst>
        <p:guide pos="3368"/>
        <p:guide pos="306"/>
        <p:guide pos="6429"/>
        <p:guide orient="horz" pos="4558"/>
        <p:guide orient="horz" pos="9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126B0E-1C06-4530-8AEA-C41935CA3E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720281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l">
              <a:defRPr sz="18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D212B-1419-4457-B5FF-51EBA08C36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720281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r">
              <a:defRPr sz="1800"/>
            </a:lvl1pPr>
          </a:lstStyle>
          <a:p>
            <a:fld id="{6A21F2E2-7CA6-486F-8AE7-489D2F2728A9}" type="datetimeFigureOut">
              <a:rPr lang="en-AU" smtClean="0"/>
              <a:t>7/05/2021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6D2D7-8151-4EA6-A042-63280261A4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3635484"/>
            <a:ext cx="4301543" cy="720280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l">
              <a:defRPr sz="18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B59C3-47AE-42F0-A29D-B437471472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2798" y="13635484"/>
            <a:ext cx="4301543" cy="720280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r">
              <a:defRPr sz="1800"/>
            </a:lvl1pPr>
          </a:lstStyle>
          <a:p>
            <a:fld id="{069D1E82-05FD-435A-BBAD-D65FBF267A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927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720281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720281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r">
              <a:defRPr sz="1800"/>
            </a:lvl1pPr>
          </a:lstStyle>
          <a:p>
            <a:fld id="{8B0B196E-707B-1648-9EF9-C30B57E69C7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38288" y="1793875"/>
            <a:ext cx="6850062" cy="4845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751" tIns="69376" rIns="138751" bIns="6937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6908711"/>
            <a:ext cx="7941310" cy="5652582"/>
          </a:xfrm>
          <a:prstGeom prst="rect">
            <a:avLst/>
          </a:prstGeom>
        </p:spPr>
        <p:txBody>
          <a:bodyPr vert="horz" lIns="138751" tIns="69376" rIns="138751" bIns="6937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635484"/>
            <a:ext cx="4301543" cy="720280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13635484"/>
            <a:ext cx="4301543" cy="720280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r">
              <a:defRPr sz="1800"/>
            </a:lvl1pPr>
          </a:lstStyle>
          <a:p>
            <a:fld id="{A2C7B37A-1C11-7547-AECD-3630B9BF7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7ACCED-58EC-4F6E-A9E9-CA26BEC6ED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5818"/>
          <a:stretch/>
        </p:blipFill>
        <p:spPr>
          <a:xfrm>
            <a:off x="2" y="313039"/>
            <a:ext cx="10691812" cy="9090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7EAD6C-4D8B-4481-A1B0-E51D03AAE0B5}"/>
              </a:ext>
            </a:extLst>
          </p:cNvPr>
          <p:cNvSpPr txBox="1"/>
          <p:nvPr userDrawn="1"/>
        </p:nvSpPr>
        <p:spPr>
          <a:xfrm>
            <a:off x="10206038" y="7306458"/>
            <a:ext cx="348018" cy="1540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D695E1D0-264C-46E9-90BD-FEB1685F5B77}" type="slidenum">
              <a:rPr lang="en-AU" sz="10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pPr algn="r"/>
              <a:t>‹#›</a:t>
            </a:fld>
            <a:endParaRPr lang="en-AU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caption">
            <a:extLst>
              <a:ext uri="{FF2B5EF4-FFF2-40B4-BE49-F238E27FC236}">
                <a16:creationId xmlns:a16="http://schemas.microsoft.com/office/drawing/2014/main" id="{B6B9EF59-C599-C34A-BC2B-C850D1DE6FB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5775" y="7006706"/>
            <a:ext cx="9720263" cy="22911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800" i="1"/>
            </a:lvl1pPr>
            <a:lvl2pPr>
              <a:defRPr sz="800" i="1"/>
            </a:lvl2pPr>
            <a:lvl3pPr>
              <a:defRPr sz="800" i="1"/>
            </a:lvl3pPr>
            <a:lvl4pPr>
              <a:defRPr sz="800" i="1"/>
            </a:lvl4pPr>
            <a:lvl5pPr>
              <a:defRPr sz="800" i="1"/>
            </a:lvl5pPr>
          </a:lstStyle>
          <a:p>
            <a:pPr lvl="0"/>
            <a:r>
              <a:rPr lang="en-US"/>
              <a:t>Source / notes: </a:t>
            </a:r>
            <a:endParaRPr lang="en-AU"/>
          </a:p>
        </p:txBody>
      </p:sp>
      <p:sp>
        <p:nvSpPr>
          <p:cNvPr id="8" name="chart">
            <a:extLst>
              <a:ext uri="{FF2B5EF4-FFF2-40B4-BE49-F238E27FC236}">
                <a16:creationId xmlns:a16="http://schemas.microsoft.com/office/drawing/2014/main" id="{B1CD0979-2C26-AD4F-9FE9-B5D511F4E26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86038" y="1702800"/>
            <a:ext cx="9720000" cy="51696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1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1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Insert chart. Not for full page text.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BB94B461-665F-45E7-8746-45FBE23823D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85775" y="1265022"/>
            <a:ext cx="9720263" cy="305084"/>
          </a:xfrm>
          <a:prstGeom prst="rect">
            <a:avLst/>
          </a:prstGeom>
        </p:spPr>
        <p:txBody>
          <a:bodyPr numCol="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1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Chart subtitle – the units of the chart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1EAAD33E-5CEC-47E4-A5B3-85B8BD95E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775" y="315364"/>
            <a:ext cx="8965874" cy="810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Chart title – convey key message,</a:t>
            </a:r>
            <a:br>
              <a:rPr lang="en-US"/>
            </a:br>
            <a:r>
              <a:rPr lang="en-US"/>
              <a:t>keep to two lines</a:t>
            </a:r>
          </a:p>
        </p:txBody>
      </p:sp>
    </p:spTree>
    <p:extLst>
      <p:ext uri="{BB962C8B-B14F-4D97-AF65-F5344CB8AC3E}">
        <p14:creationId xmlns:p14="http://schemas.microsoft.com/office/powerpoint/2010/main" val="29473244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+signp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7ACCED-58EC-4F6E-A9E9-CA26BEC6ED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5818"/>
          <a:stretch/>
        </p:blipFill>
        <p:spPr>
          <a:xfrm>
            <a:off x="2" y="313039"/>
            <a:ext cx="10691812" cy="909010"/>
          </a:xfrm>
          <a:prstGeom prst="rect">
            <a:avLst/>
          </a:prstGeom>
        </p:spPr>
      </p:pic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A7361FF2-B69C-41F9-9563-6B7F2D4BBA21}"/>
              </a:ext>
            </a:extLst>
          </p:cNvPr>
          <p:cNvSpPr/>
          <p:nvPr userDrawn="1"/>
        </p:nvSpPr>
        <p:spPr>
          <a:xfrm>
            <a:off x="1924843" y="315364"/>
            <a:ext cx="256033" cy="871598"/>
          </a:xfrm>
          <a:prstGeom prst="chevron">
            <a:avLst>
              <a:gd name="adj" fmla="val 84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8621A1-FA1A-2442-B20F-AA135A96AFF3}"/>
              </a:ext>
            </a:extLst>
          </p:cNvPr>
          <p:cNvSpPr txBox="1"/>
          <p:nvPr userDrawn="1"/>
        </p:nvSpPr>
        <p:spPr>
          <a:xfrm>
            <a:off x="10206038" y="7306458"/>
            <a:ext cx="348018" cy="1540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D695E1D0-264C-46E9-90BD-FEB1685F5B77}" type="slidenum">
              <a:rPr lang="en-AU" sz="10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pPr algn="r"/>
              <a:t>‹#›</a:t>
            </a:fld>
            <a:endParaRPr lang="en-AU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caption">
            <a:extLst>
              <a:ext uri="{FF2B5EF4-FFF2-40B4-BE49-F238E27FC236}">
                <a16:creationId xmlns:a16="http://schemas.microsoft.com/office/drawing/2014/main" id="{2760E3BD-9878-455B-A799-66A80F68D7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5775" y="7006706"/>
            <a:ext cx="9720263" cy="22911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800" i="1"/>
            </a:lvl1pPr>
            <a:lvl2pPr>
              <a:defRPr sz="800" i="1"/>
            </a:lvl2pPr>
            <a:lvl3pPr>
              <a:defRPr sz="800" i="1"/>
            </a:lvl3pPr>
            <a:lvl4pPr>
              <a:defRPr sz="800" i="1"/>
            </a:lvl4pPr>
            <a:lvl5pPr>
              <a:defRPr sz="800" i="1"/>
            </a:lvl5pPr>
          </a:lstStyle>
          <a:p>
            <a:pPr lvl="0"/>
            <a:r>
              <a:rPr lang="en-US"/>
              <a:t>Source / notes: </a:t>
            </a:r>
            <a:endParaRPr lang="en-AU"/>
          </a:p>
        </p:txBody>
      </p:sp>
      <p:sp>
        <p:nvSpPr>
          <p:cNvPr id="12" name="chart">
            <a:extLst>
              <a:ext uri="{FF2B5EF4-FFF2-40B4-BE49-F238E27FC236}">
                <a16:creationId xmlns:a16="http://schemas.microsoft.com/office/drawing/2014/main" id="{29D5628D-7A1A-4E4A-BB56-B7AD3571CF6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86038" y="1702800"/>
            <a:ext cx="9720000" cy="51696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1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1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Insert chart. Not for full page text.</a:t>
            </a: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4C3BDB07-6606-43FD-99D2-EE67340C682C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85775" y="1265022"/>
            <a:ext cx="9720263" cy="305084"/>
          </a:xfrm>
          <a:prstGeom prst="rect">
            <a:avLst/>
          </a:prstGeom>
        </p:spPr>
        <p:txBody>
          <a:bodyPr numCol="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1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Chart subtitle – the units of the chart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1EAAD33E-5CEC-47E4-A5B3-85B8BD95E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4455" y="315364"/>
            <a:ext cx="7127193" cy="810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Chart title – convey key message,</a:t>
            </a:r>
            <a:br>
              <a:rPr lang="en-US"/>
            </a:br>
            <a:r>
              <a:rPr lang="en-US"/>
              <a:t>keep to two lines</a:t>
            </a:r>
          </a:p>
        </p:txBody>
      </p:sp>
      <p:sp>
        <p:nvSpPr>
          <p:cNvPr id="18" name="signpost">
            <a:extLst>
              <a:ext uri="{FF2B5EF4-FFF2-40B4-BE49-F238E27FC236}">
                <a16:creationId xmlns:a16="http://schemas.microsoft.com/office/drawing/2014/main" id="{69C1A557-555D-41A7-A340-70ACD9414F8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5775" y="315363"/>
            <a:ext cx="1295488" cy="810000"/>
          </a:xfrm>
        </p:spPr>
        <p:txBody>
          <a:bodyPr anchor="ctr"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AU" dirty="0"/>
              <a:t>SHORT / SECTION TITLE FOR SIGNPOSTING</a:t>
            </a:r>
          </a:p>
        </p:txBody>
      </p:sp>
    </p:spTree>
    <p:extLst>
      <p:ext uri="{BB962C8B-B14F-4D97-AF65-F5344CB8AC3E}">
        <p14:creationId xmlns:p14="http://schemas.microsoft.com/office/powerpoint/2010/main" val="31547563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7ACCED-58EC-4F6E-A9E9-CA26BEC6ED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5818"/>
          <a:stretch/>
        </p:blipFill>
        <p:spPr>
          <a:xfrm>
            <a:off x="2" y="313039"/>
            <a:ext cx="10691812" cy="9090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CAD7FD-6310-47ED-8830-2417851064B8}"/>
              </a:ext>
            </a:extLst>
          </p:cNvPr>
          <p:cNvSpPr txBox="1"/>
          <p:nvPr userDrawn="1"/>
        </p:nvSpPr>
        <p:spPr>
          <a:xfrm>
            <a:off x="10206038" y="7306458"/>
            <a:ext cx="348018" cy="1540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D695E1D0-264C-46E9-90BD-FEB1685F5B77}" type="slidenum">
              <a:rPr lang="en-AU" sz="10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pPr algn="r"/>
              <a:t>‹#›</a:t>
            </a:fld>
            <a:endParaRPr lang="en-AU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aption">
            <a:extLst>
              <a:ext uri="{FF2B5EF4-FFF2-40B4-BE49-F238E27FC236}">
                <a16:creationId xmlns:a16="http://schemas.microsoft.com/office/drawing/2014/main" id="{1BE11A02-C45E-C845-A972-1129D024BC9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5775" y="7006706"/>
            <a:ext cx="9720263" cy="22911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800" i="1"/>
            </a:lvl1pPr>
            <a:lvl2pPr>
              <a:defRPr sz="800" i="1"/>
            </a:lvl2pPr>
            <a:lvl3pPr>
              <a:defRPr sz="800" i="1"/>
            </a:lvl3pPr>
            <a:lvl4pPr>
              <a:defRPr sz="800" i="1"/>
            </a:lvl4pPr>
            <a:lvl5pPr>
              <a:defRPr sz="800" i="1"/>
            </a:lvl5pPr>
          </a:lstStyle>
          <a:p>
            <a:pPr lvl="0"/>
            <a:r>
              <a:rPr lang="en-US"/>
              <a:t>Source / notes: </a:t>
            </a:r>
            <a:endParaRPr lang="en-AU"/>
          </a:p>
        </p:txBody>
      </p:sp>
      <p:sp>
        <p:nvSpPr>
          <p:cNvPr id="14" name="commentary">
            <a:extLst>
              <a:ext uri="{FF2B5EF4-FFF2-40B4-BE49-F238E27FC236}">
                <a16:creationId xmlns:a16="http://schemas.microsoft.com/office/drawing/2014/main" id="{194A5991-38C4-4C47-B5DA-FA8557962EA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536838" y="1705418"/>
            <a:ext cx="4669200" cy="5168392"/>
          </a:xfrm>
          <a:prstGeom prst="rect">
            <a:avLst/>
          </a:prstGeom>
        </p:spPr>
        <p:txBody>
          <a:bodyPr numCol="1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 sz="11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 sz="11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 sz="110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 sz="11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Brief dot points accompanying chart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hart">
            <a:extLst>
              <a:ext uri="{FF2B5EF4-FFF2-40B4-BE49-F238E27FC236}">
                <a16:creationId xmlns:a16="http://schemas.microsoft.com/office/drawing/2014/main" id="{9470477C-EF56-6F46-B854-74EB5BB4846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85775" y="1704210"/>
            <a:ext cx="4669200" cy="51696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1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1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Insert chart. Not for full page text.</a:t>
            </a: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9840D651-162D-5C4D-B2B9-F47C715EF0C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85775" y="1265022"/>
            <a:ext cx="9720263" cy="305084"/>
          </a:xfrm>
          <a:prstGeom prst="rect">
            <a:avLst/>
          </a:prstGeom>
        </p:spPr>
        <p:txBody>
          <a:bodyPr numCol="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1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Chart subtitle – the units of the chart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1EAAD33E-5CEC-47E4-A5B3-85B8BD95E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775" y="315364"/>
            <a:ext cx="8965874" cy="810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Chart title – convey key message,</a:t>
            </a:r>
            <a:br>
              <a:rPr lang="en-US"/>
            </a:br>
            <a:r>
              <a:rPr lang="en-US"/>
              <a:t>keep to two lines</a:t>
            </a:r>
          </a:p>
        </p:txBody>
      </p:sp>
    </p:spTree>
    <p:extLst>
      <p:ext uri="{BB962C8B-B14F-4D97-AF65-F5344CB8AC3E}">
        <p14:creationId xmlns:p14="http://schemas.microsoft.com/office/powerpoint/2010/main" val="1022475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+signp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7ACCED-58EC-4F6E-A9E9-CA26BEC6ED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5818"/>
          <a:stretch/>
        </p:blipFill>
        <p:spPr>
          <a:xfrm>
            <a:off x="2" y="313039"/>
            <a:ext cx="10691812" cy="909010"/>
          </a:xfrm>
          <a:prstGeom prst="rect">
            <a:avLst/>
          </a:prstGeom>
        </p:spPr>
      </p:pic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A7361FF2-B69C-41F9-9563-6B7F2D4BBA21}"/>
              </a:ext>
            </a:extLst>
          </p:cNvPr>
          <p:cNvSpPr/>
          <p:nvPr userDrawn="1"/>
        </p:nvSpPr>
        <p:spPr>
          <a:xfrm>
            <a:off x="1924843" y="315364"/>
            <a:ext cx="256033" cy="871598"/>
          </a:xfrm>
          <a:prstGeom prst="chevron">
            <a:avLst>
              <a:gd name="adj" fmla="val 84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85F395-541B-F947-85B9-C87DBCB91751}"/>
              </a:ext>
            </a:extLst>
          </p:cNvPr>
          <p:cNvSpPr txBox="1"/>
          <p:nvPr userDrawn="1"/>
        </p:nvSpPr>
        <p:spPr>
          <a:xfrm>
            <a:off x="10206038" y="7317344"/>
            <a:ext cx="348018" cy="1540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D695E1D0-264C-46E9-90BD-FEB1685F5B77}" type="slidenum">
              <a:rPr lang="en-AU" sz="10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pPr algn="r"/>
              <a:t>‹#›</a:t>
            </a:fld>
            <a:endParaRPr lang="en-AU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aption">
            <a:extLst>
              <a:ext uri="{FF2B5EF4-FFF2-40B4-BE49-F238E27FC236}">
                <a16:creationId xmlns:a16="http://schemas.microsoft.com/office/drawing/2014/main" id="{52E7A642-512D-4150-A604-2CCDD95E41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5775" y="7006706"/>
            <a:ext cx="9720263" cy="22911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800" i="1"/>
            </a:lvl1pPr>
            <a:lvl2pPr>
              <a:defRPr sz="800" i="1"/>
            </a:lvl2pPr>
            <a:lvl3pPr>
              <a:defRPr sz="800" i="1"/>
            </a:lvl3pPr>
            <a:lvl4pPr>
              <a:defRPr sz="800" i="1"/>
            </a:lvl4pPr>
            <a:lvl5pPr>
              <a:defRPr sz="800" i="1"/>
            </a:lvl5pPr>
          </a:lstStyle>
          <a:p>
            <a:pPr lvl="0"/>
            <a:r>
              <a:rPr lang="en-US"/>
              <a:t>Source / notes: </a:t>
            </a:r>
            <a:endParaRPr lang="en-AU"/>
          </a:p>
        </p:txBody>
      </p:sp>
      <p:sp>
        <p:nvSpPr>
          <p:cNvPr id="18" name="commentary">
            <a:extLst>
              <a:ext uri="{FF2B5EF4-FFF2-40B4-BE49-F238E27FC236}">
                <a16:creationId xmlns:a16="http://schemas.microsoft.com/office/drawing/2014/main" id="{1F8CAF51-88AF-054A-98AE-E77ABDF669D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536839" y="1704814"/>
            <a:ext cx="4669200" cy="5168392"/>
          </a:xfrm>
          <a:prstGeom prst="rect">
            <a:avLst/>
          </a:prstGeom>
        </p:spPr>
        <p:txBody>
          <a:bodyPr numCol="1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 sz="11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 sz="11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 sz="110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 sz="11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Brief dot points accompanying chart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hart">
            <a:extLst>
              <a:ext uri="{FF2B5EF4-FFF2-40B4-BE49-F238E27FC236}">
                <a16:creationId xmlns:a16="http://schemas.microsoft.com/office/drawing/2014/main" id="{708A6A77-0DE0-6C41-B608-272547ED4CE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85775" y="1704210"/>
            <a:ext cx="4669200" cy="51696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1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1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Insert chart. Not for full page text.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E4D292E8-FB1B-42D7-8CC6-45B14B1EB808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85775" y="1265022"/>
            <a:ext cx="9720263" cy="305084"/>
          </a:xfrm>
          <a:prstGeom prst="rect">
            <a:avLst/>
          </a:prstGeom>
        </p:spPr>
        <p:txBody>
          <a:bodyPr numCol="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1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Chart subtitle – the units of the chart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1EAAD33E-5CEC-47E4-A5B3-85B8BD95E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4455" y="315364"/>
            <a:ext cx="7127193" cy="810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Chart title – convey key message,</a:t>
            </a:r>
            <a:br>
              <a:rPr lang="en-US"/>
            </a:br>
            <a:r>
              <a:rPr lang="en-US"/>
              <a:t>keep to two lines</a:t>
            </a:r>
          </a:p>
        </p:txBody>
      </p:sp>
      <p:sp>
        <p:nvSpPr>
          <p:cNvPr id="17" name="signpost">
            <a:extLst>
              <a:ext uri="{FF2B5EF4-FFF2-40B4-BE49-F238E27FC236}">
                <a16:creationId xmlns:a16="http://schemas.microsoft.com/office/drawing/2014/main" id="{72568A1D-4DF6-4986-A1C4-5F8B1F4C79E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5775" y="315363"/>
            <a:ext cx="1295488" cy="810000"/>
          </a:xfrm>
        </p:spPr>
        <p:txBody>
          <a:bodyPr anchor="ctr"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AU"/>
              <a:t>SHORT / SECTION TITLE FOR SIGNPOSTING</a:t>
            </a:r>
          </a:p>
        </p:txBody>
      </p:sp>
    </p:spTree>
    <p:extLst>
      <p:ext uri="{BB962C8B-B14F-4D97-AF65-F5344CB8AC3E}">
        <p14:creationId xmlns:p14="http://schemas.microsoft.com/office/powerpoint/2010/main" val="24671646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7ACCED-58EC-4F6E-A9E9-CA26BEC6ED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5818"/>
          <a:stretch/>
        </p:blipFill>
        <p:spPr>
          <a:xfrm>
            <a:off x="2" y="313039"/>
            <a:ext cx="10691812" cy="9090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CAD7FD-6310-47ED-8830-2417851064B8}"/>
              </a:ext>
            </a:extLst>
          </p:cNvPr>
          <p:cNvSpPr txBox="1"/>
          <p:nvPr userDrawn="1"/>
        </p:nvSpPr>
        <p:spPr>
          <a:xfrm>
            <a:off x="10206038" y="7306458"/>
            <a:ext cx="348018" cy="1540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D695E1D0-264C-46E9-90BD-FEB1685F5B77}" type="slidenum">
              <a:rPr lang="en-AU" sz="10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pPr algn="r"/>
              <a:t>‹#›</a:t>
            </a:fld>
            <a:endParaRPr lang="en-AU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aption">
            <a:extLst>
              <a:ext uri="{FF2B5EF4-FFF2-40B4-BE49-F238E27FC236}">
                <a16:creationId xmlns:a16="http://schemas.microsoft.com/office/drawing/2014/main" id="{1BE11A02-C45E-C845-A972-1129D024BC9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5775" y="7006706"/>
            <a:ext cx="9720263" cy="22911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800" i="1"/>
            </a:lvl1pPr>
            <a:lvl2pPr>
              <a:defRPr sz="800" i="1"/>
            </a:lvl2pPr>
            <a:lvl3pPr>
              <a:defRPr sz="800" i="1"/>
            </a:lvl3pPr>
            <a:lvl4pPr>
              <a:defRPr sz="800" i="1"/>
            </a:lvl4pPr>
            <a:lvl5pPr>
              <a:defRPr sz="800" i="1"/>
            </a:lvl5pPr>
          </a:lstStyle>
          <a:p>
            <a:pPr lvl="0"/>
            <a:r>
              <a:rPr lang="en-US"/>
              <a:t>Source / notes: </a:t>
            </a:r>
            <a:endParaRPr lang="en-AU"/>
          </a:p>
        </p:txBody>
      </p:sp>
      <p:sp>
        <p:nvSpPr>
          <p:cNvPr id="14" name="commentary">
            <a:extLst>
              <a:ext uri="{FF2B5EF4-FFF2-40B4-BE49-F238E27FC236}">
                <a16:creationId xmlns:a16="http://schemas.microsoft.com/office/drawing/2014/main" id="{194A5991-38C4-4C47-B5DA-FA8557962EA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112733" y="1704210"/>
            <a:ext cx="3092400" cy="5168392"/>
          </a:xfrm>
          <a:prstGeom prst="rect">
            <a:avLst/>
          </a:prstGeom>
        </p:spPr>
        <p:txBody>
          <a:bodyPr numCol="1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 sz="11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 sz="11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 sz="110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 sz="11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Brief dot points accompanying chart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hart">
            <a:extLst>
              <a:ext uri="{FF2B5EF4-FFF2-40B4-BE49-F238E27FC236}">
                <a16:creationId xmlns:a16="http://schemas.microsoft.com/office/drawing/2014/main" id="{9470477C-EF56-6F46-B854-74EB5BB4846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85775" y="1704210"/>
            <a:ext cx="6353999" cy="51696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1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1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Insert chart. Not for full page text.</a:t>
            </a: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9840D651-162D-5C4D-B2B9-F47C715EF0C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85775" y="1265022"/>
            <a:ext cx="9720263" cy="305084"/>
          </a:xfrm>
          <a:prstGeom prst="rect">
            <a:avLst/>
          </a:prstGeom>
        </p:spPr>
        <p:txBody>
          <a:bodyPr numCol="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1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Chart subtitle – the units of the chart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1EAAD33E-5CEC-47E4-A5B3-85B8BD95E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775" y="315364"/>
            <a:ext cx="8965874" cy="810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Chart title – convey key message,</a:t>
            </a:r>
            <a:br>
              <a:rPr lang="en-US"/>
            </a:br>
            <a:r>
              <a:rPr lang="en-US"/>
              <a:t>keep to two lines</a:t>
            </a:r>
          </a:p>
        </p:txBody>
      </p:sp>
    </p:spTree>
    <p:extLst>
      <p:ext uri="{BB962C8B-B14F-4D97-AF65-F5344CB8AC3E}">
        <p14:creationId xmlns:p14="http://schemas.microsoft.com/office/powerpoint/2010/main" val="27811443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thirds+signpo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7ACCED-58EC-4F6E-A9E9-CA26BEC6ED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5818"/>
          <a:stretch/>
        </p:blipFill>
        <p:spPr>
          <a:xfrm>
            <a:off x="2" y="313039"/>
            <a:ext cx="10691812" cy="909010"/>
          </a:xfrm>
          <a:prstGeom prst="rect">
            <a:avLst/>
          </a:prstGeom>
        </p:spPr>
      </p:pic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A7361FF2-B69C-41F9-9563-6B7F2D4BBA21}"/>
              </a:ext>
            </a:extLst>
          </p:cNvPr>
          <p:cNvSpPr/>
          <p:nvPr userDrawn="1"/>
        </p:nvSpPr>
        <p:spPr>
          <a:xfrm>
            <a:off x="1924843" y="315364"/>
            <a:ext cx="256033" cy="871598"/>
          </a:xfrm>
          <a:prstGeom prst="chevron">
            <a:avLst>
              <a:gd name="adj" fmla="val 84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85F395-541B-F947-85B9-C87DBCB91751}"/>
              </a:ext>
            </a:extLst>
          </p:cNvPr>
          <p:cNvSpPr txBox="1"/>
          <p:nvPr userDrawn="1"/>
        </p:nvSpPr>
        <p:spPr>
          <a:xfrm>
            <a:off x="10206038" y="7317344"/>
            <a:ext cx="348018" cy="1540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D695E1D0-264C-46E9-90BD-FEB1685F5B77}" type="slidenum">
              <a:rPr lang="en-AU" sz="10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pPr algn="r"/>
              <a:t>‹#›</a:t>
            </a:fld>
            <a:endParaRPr lang="en-AU" sz="10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aption">
            <a:extLst>
              <a:ext uri="{FF2B5EF4-FFF2-40B4-BE49-F238E27FC236}">
                <a16:creationId xmlns:a16="http://schemas.microsoft.com/office/drawing/2014/main" id="{52E7A642-512D-4150-A604-2CCDD95E41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5775" y="7006706"/>
            <a:ext cx="9720263" cy="22911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800" i="1"/>
            </a:lvl1pPr>
            <a:lvl2pPr>
              <a:defRPr sz="800" i="1"/>
            </a:lvl2pPr>
            <a:lvl3pPr>
              <a:defRPr sz="800" i="1"/>
            </a:lvl3pPr>
            <a:lvl4pPr>
              <a:defRPr sz="800" i="1"/>
            </a:lvl4pPr>
            <a:lvl5pPr>
              <a:defRPr sz="800" i="1"/>
            </a:lvl5pPr>
          </a:lstStyle>
          <a:p>
            <a:pPr lvl="0"/>
            <a:r>
              <a:rPr lang="en-US"/>
              <a:t>Source / notes: </a:t>
            </a:r>
            <a:endParaRPr lang="en-AU"/>
          </a:p>
        </p:txBody>
      </p:sp>
      <p:sp>
        <p:nvSpPr>
          <p:cNvPr id="18" name="commentary">
            <a:extLst>
              <a:ext uri="{FF2B5EF4-FFF2-40B4-BE49-F238E27FC236}">
                <a16:creationId xmlns:a16="http://schemas.microsoft.com/office/drawing/2014/main" id="{1F8CAF51-88AF-054A-98AE-E77ABDF669D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112733" y="1704210"/>
            <a:ext cx="3092400" cy="5168392"/>
          </a:xfrm>
          <a:prstGeom prst="rect">
            <a:avLst/>
          </a:prstGeom>
        </p:spPr>
        <p:txBody>
          <a:bodyPr numCol="1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 sz="11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 sz="11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 sz="110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 sz="11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Brief dot points accompanying chart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hart">
            <a:extLst>
              <a:ext uri="{FF2B5EF4-FFF2-40B4-BE49-F238E27FC236}">
                <a16:creationId xmlns:a16="http://schemas.microsoft.com/office/drawing/2014/main" id="{708A6A77-0DE0-6C41-B608-272547ED4CE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85775" y="1704210"/>
            <a:ext cx="6353999" cy="5169600"/>
          </a:xfrm>
          <a:prstGeom prst="rect">
            <a:avLst/>
          </a:prstGeom>
        </p:spPr>
        <p:txBody>
          <a:bodyPr numCol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1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1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Insert chart. Not for full page text.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E4D292E8-FB1B-42D7-8CC6-45B14B1EB808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85775" y="1265022"/>
            <a:ext cx="9720263" cy="305084"/>
          </a:xfrm>
          <a:prstGeom prst="rect">
            <a:avLst/>
          </a:prstGeom>
        </p:spPr>
        <p:txBody>
          <a:bodyPr numCol="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1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Chart subtitle – the units of the chart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1EAAD33E-5CEC-47E4-A5B3-85B8BD95E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4455" y="315364"/>
            <a:ext cx="7127193" cy="810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Chart title – convey key message,</a:t>
            </a:r>
            <a:br>
              <a:rPr lang="en-US"/>
            </a:br>
            <a:r>
              <a:rPr lang="en-US"/>
              <a:t>keep to two lines</a:t>
            </a:r>
          </a:p>
        </p:txBody>
      </p:sp>
      <p:sp>
        <p:nvSpPr>
          <p:cNvPr id="17" name="signpost">
            <a:extLst>
              <a:ext uri="{FF2B5EF4-FFF2-40B4-BE49-F238E27FC236}">
                <a16:creationId xmlns:a16="http://schemas.microsoft.com/office/drawing/2014/main" id="{72568A1D-4DF6-4986-A1C4-5F8B1F4C79E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5775" y="315363"/>
            <a:ext cx="1295488" cy="810000"/>
          </a:xfrm>
        </p:spPr>
        <p:txBody>
          <a:bodyPr anchor="ctr"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AU"/>
              <a:t>SHORT / SECTION TITLE FOR SIGNPOSTING</a:t>
            </a:r>
          </a:p>
        </p:txBody>
      </p:sp>
    </p:spTree>
    <p:extLst>
      <p:ext uri="{BB962C8B-B14F-4D97-AF65-F5344CB8AC3E}">
        <p14:creationId xmlns:p14="http://schemas.microsoft.com/office/powerpoint/2010/main" val="12667512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714213"/>
            <a:ext cx="6316121" cy="116531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181780"/>
            <a:ext cx="9221689" cy="462717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875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4" r:id="rId2"/>
    <p:sldLayoutId id="2147483968" r:id="rId3"/>
    <p:sldLayoutId id="2147483969" r:id="rId4"/>
    <p:sldLayoutId id="2147483967" r:id="rId5"/>
    <p:sldLayoutId id="2147483963" r:id="rId6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22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367">
          <p15:clr>
            <a:srgbClr val="F26B43"/>
          </p15:clr>
        </p15:guide>
        <p15:guide id="3" pos="306">
          <p15:clr>
            <a:srgbClr val="F26B43"/>
          </p15:clr>
        </p15:guide>
        <p15:guide id="4" pos="6429">
          <p15:clr>
            <a:srgbClr val="F26B43"/>
          </p15:clr>
        </p15:guide>
        <p15:guide id="5" orient="horz" pos="907">
          <p15:clr>
            <a:srgbClr val="F26B43"/>
          </p15:clr>
        </p15:guide>
        <p15:guide id="6" orient="horz" pos="4558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SPPcharts">
  <a:themeElements>
    <a:clrScheme name="DJPR SPP colours">
      <a:dk1>
        <a:srgbClr val="1F1547"/>
      </a:dk1>
      <a:lt1>
        <a:srgbClr val="FFFFFF"/>
      </a:lt1>
      <a:dk2>
        <a:srgbClr val="53565A"/>
      </a:dk2>
      <a:lt2>
        <a:srgbClr val="D9E9F7"/>
      </a:lt2>
      <a:accent1>
        <a:srgbClr val="1F1547"/>
      </a:accent1>
      <a:accent2>
        <a:srgbClr val="004676"/>
      </a:accent2>
      <a:accent3>
        <a:srgbClr val="2A6FA2"/>
      </a:accent3>
      <a:accent4>
        <a:srgbClr val="1D9EC3"/>
      </a:accent4>
      <a:accent5>
        <a:srgbClr val="14826D"/>
      </a:accent5>
      <a:accent6>
        <a:srgbClr val="62BB46"/>
      </a:accent6>
      <a:hlink>
        <a:srgbClr val="2A6FA2"/>
      </a:hlink>
      <a:folHlink>
        <a:srgbClr val="2A6FA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sz="11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PP A4 PowerPoint template.pptx" id="{19A2E992-3987-4DD5-A4E3-7E7271DF4DBD}" vid="{24AFA295-D766-4305-BD11-262ED0DC87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EDJTR Document" ma:contentTypeID="0x010100611F6414DFB111E7BA88F9DF1743E31700618056B7E067724EA36819D3BB20039C" ma:contentTypeVersion="31" ma:contentTypeDescription="DEDJTR Document" ma:contentTypeScope="" ma:versionID="0d3354d8eb867db8e653d876952cbf96">
  <xsd:schema xmlns:xsd="http://www.w3.org/2001/XMLSchema" xmlns:xs="http://www.w3.org/2001/XMLSchema" xmlns:p="http://schemas.microsoft.com/office/2006/metadata/properties" xmlns:ns2="ffc7a711-2c37-4f4e-b47e-bb49795ca05b" xmlns:ns3="1970f3ff-c7c3-4b73-8f0c-0bc260d159f3" xmlns:ns4="df3cc135-2a64-4bfd-a013-131166f23882" xmlns:ns5="71a9181e-852f-438e-8281-d238afe8d387" targetNamespace="http://schemas.microsoft.com/office/2006/metadata/properties" ma:root="true" ma:fieldsID="f925da0d708ebda5c02ff75d439fe3dd" ns2:_="" ns3:_="" ns4:_="" ns5:_="">
    <xsd:import namespace="ffc7a711-2c37-4f4e-b47e-bb49795ca05b"/>
    <xsd:import namespace="1970f3ff-c7c3-4b73-8f0c-0bc260d159f3"/>
    <xsd:import namespace="df3cc135-2a64-4bfd-a013-131166f23882"/>
    <xsd:import namespace="71a9181e-852f-438e-8281-d238afe8d387"/>
    <xsd:element name="properties">
      <xsd:complexType>
        <xsd:sequence>
          <xsd:element name="documentManagement">
            <xsd:complexType>
              <xsd:all>
                <xsd:element ref="ns3:g46a9f61d38540a784cfecbd3da27bca" minOccurs="0"/>
                <xsd:element ref="ns2:TaxCatchAll" minOccurs="0"/>
                <xsd:element ref="ns2:TaxCatchAllLabel" minOccurs="0"/>
                <xsd:element ref="ns3:b4605c5f9d584382a57fb8476d85f713" minOccurs="0"/>
                <xsd:element ref="ns3:p31afe295eb448f092f13ab8c2af2c33" minOccurs="0"/>
                <xsd:element ref="ns3:hcae176ec3a54dbeadeeec1b38baec58" minOccurs="0"/>
                <xsd:element ref="ns3:lf5681727d5b4cc1a5c417fcf66e2a7b" minOccurs="0"/>
                <xsd:element ref="ns4:MediaServiceMetadata" minOccurs="0"/>
                <xsd:element ref="ns4:MediaServiceFastMetadata" minOccurs="0"/>
                <xsd:element ref="ns2:SPP_x0020_Team" minOccurs="0"/>
                <xsd:element ref="ns4:MediaServiceAutoKeyPoints" minOccurs="0"/>
                <xsd:element ref="ns4:MediaServiceKeyPoints" minOccurs="0"/>
                <xsd:element ref="ns3:SitePrimaryOwner" minOccurs="0"/>
                <xsd:element ref="ns2:m635e705b8994b65a512678b46b880dc" minOccurs="0"/>
                <xsd:element ref="ns2:SharedWithUsers" minOccurs="0"/>
                <xsd:element ref="ns2:SharedWithDetails" minOccurs="0"/>
                <xsd:element ref="ns2:le1c1c191ddd4d23afe3248d49cbeb0a" minOccurs="0"/>
                <xsd:element ref="ns2:Content_x0020_manager_x0020_reference" minOccurs="0"/>
                <xsd:element ref="ns5:SiteArchive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c7a711-2c37-4f4e-b47e-bb49795ca05b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ef2c6f5f-ba57-48d6-8bd1-261c0b8f8bcf}" ma:internalName="TaxCatchAll" ma:readOnly="false" ma:showField="CatchAllData" ma:web="ffc7a711-2c37-4f4e-b47e-bb49795ca0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hidden="true" ma:list="{ef2c6f5f-ba57-48d6-8bd1-261c0b8f8bcf}" ma:internalName="TaxCatchAllLabel" ma:readOnly="false" ma:showField="CatchAllDataLabel" ma:web="ffc7a711-2c37-4f4e-b47e-bb49795ca05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PP_x0020_Team" ma:index="22" nillable="true" ma:displayName="SPP Team" ma:default="Priority Projects" ma:internalName="SPP_x0020_Team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Priority Projects"/>
                    <xsd:enumeration value="Economic Policy"/>
                    <xsd:enumeration value="Data and Analytics"/>
                    <xsd:enumeration value="Design and Evaluation"/>
                  </xsd:restriction>
                </xsd:simpleType>
              </xsd:element>
            </xsd:sequence>
          </xsd:extension>
        </xsd:complexContent>
      </xsd:complexType>
    </xsd:element>
    <xsd:element name="m635e705b8994b65a512678b46b880dc" ma:index="27" nillable="true" ma:taxonomy="true" ma:internalName="m635e705b8994b65a512678b46b880dc" ma:taxonomyFieldName="Client" ma:displayName="Client" ma:default="" ma:fieldId="{6635e705-b899-4b65-a512-678b46b880dc}" ma:taxonomyMulti="true" ma:sspId="9292314e-c97d-49c1-8ae7-4cb6e1c4f97c" ma:termSetId="da3e7bcb-eeaa-4707-acea-ba4da45cec05" ma:anchorId="b57e6fed-d3d9-432b-82ad-c5628e319289" ma:open="true" ma:isKeyword="false">
      <xsd:complexType>
        <xsd:sequence>
          <xsd:element ref="pc:Terms" minOccurs="0" maxOccurs="1"/>
        </xsd:sequence>
      </xsd:complexType>
    </xsd:element>
    <xsd:element name="SharedWithUsers" ma:index="2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e1c1c191ddd4d23afe3248d49cbeb0a" ma:index="31" nillable="true" ma:taxonomy="true" ma:internalName="le1c1c191ddd4d23afe3248d49cbeb0a" ma:taxonomyFieldName="Tag" ma:displayName="Tag" ma:default="" ma:fieldId="{5e1c1c19-1ddd-4d23-afe3-248d49cbeb0a}" ma:taxonomyMulti="true" ma:sspId="9292314e-c97d-49c1-8ae7-4cb6e1c4f97c" ma:termSetId="2a63a4f3-42f2-4ab3-9852-0a7b0f8b3ca4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Content_x0020_manager_x0020_reference" ma:index="32" nillable="true" ma:displayName="CM ref" ma:description="Content Manager reference - final records should eventually be filed there" ma:internalName="Content_x0020_manager_x0020_referenc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70f3ff-c7c3-4b73-8f0c-0bc260d159f3" elementFormDefault="qualified">
    <xsd:import namespace="http://schemas.microsoft.com/office/2006/documentManagement/types"/>
    <xsd:import namespace="http://schemas.microsoft.com/office/infopath/2007/PartnerControls"/>
    <xsd:element name="g46a9f61d38540a784cfecbd3da27bca" ma:index="7" nillable="true" ma:taxonomy="true" ma:internalName="g46a9f61d38540a784cfecbd3da27bca" ma:taxonomyFieldName="DEDJTRGroup" ma:displayName="Group" ma:indexed="true" ma:readOnly="false" ma:fieldId="{046a9f61-d385-40a7-84cf-ecbd3da27bca}" ma:sspId="9292314e-c97d-49c1-8ae7-4cb6e1c4f97c" ma:termSetId="da3e7bcb-eeaa-4707-acea-ba4da45cec0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4605c5f9d584382a57fb8476d85f713" ma:index="11" nillable="true" ma:taxonomy="true" ma:internalName="b4605c5f9d584382a57fb8476d85f713" ma:taxonomyFieldName="DEDJTRDivision" ma:displayName="Division" ma:indexed="true" ma:readOnly="false" ma:fieldId="{b4605c5f-9d58-4382-a57f-b8476d85f713}" ma:sspId="9292314e-c97d-49c1-8ae7-4cb6e1c4f97c" ma:termSetId="da3e7bcb-eeaa-4707-acea-ba4da45cec0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31afe295eb448f092f13ab8c2af2c33" ma:index="13" nillable="true" ma:taxonomy="true" ma:internalName="p31afe295eb448f092f13ab8c2af2c33" ma:taxonomyFieldName="DEDJTRBranch" ma:displayName="Branch" ma:indexed="true" ma:readOnly="false" ma:fieldId="{931afe29-5eb4-48f0-92f1-3ab8c2af2c33}" ma:sspId="9292314e-c97d-49c1-8ae7-4cb6e1c4f97c" ma:termSetId="da3e7bcb-eeaa-4707-acea-ba4da45cec0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cae176ec3a54dbeadeeec1b38baec58" ma:index="15" nillable="true" ma:taxonomy="true" ma:internalName="hcae176ec3a54dbeadeeec1b38baec58" ma:taxonomyFieldName="DEDJTRSection" ma:displayName="Section" ma:indexed="true" ma:readOnly="false" ma:fieldId="{1cae176e-c3a5-4dbe-adee-ec1b38baec58}" ma:sspId="9292314e-c97d-49c1-8ae7-4cb6e1c4f97c" ma:termSetId="da3e7bcb-eeaa-4707-acea-ba4da45cec0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f5681727d5b4cc1a5c417fcf66e2a7b" ma:index="17" nillable="true" ma:taxonomy="true" ma:internalName="lf5681727d5b4cc1a5c417fcf66e2a7b" ma:taxonomyFieldName="DEDJTRSecurityClassification" ma:displayName="Security Classification" ma:readOnly="false" ma:fieldId="{5f568172-7d5b-4cc1-a5c4-17fcf66e2a7b}" ma:sspId="9292314e-c97d-49c1-8ae7-4cb6e1c4f97c" ma:termSetId="e639de15-6b57-4d67-aed9-4113af6bf4b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itePrimaryOwner" ma:index="25" nillable="true" ma:displayName="Primary Owner" ma:SearchPeopleOnly="false" ma:SharePointGroup="0" ma:internalName="SitePrimary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3cc135-2a64-4bfd-a013-131166f238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9181e-852f-438e-8281-d238afe8d387" elementFormDefault="qualified">
    <xsd:import namespace="http://schemas.microsoft.com/office/2006/documentManagement/types"/>
    <xsd:import namespace="http://schemas.microsoft.com/office/infopath/2007/PartnerControls"/>
    <xsd:element name="SiteArchiveDate" ma:index="33" nillable="true" ma:displayName="ArchiveDate" ma:format="DateTime" ma:indexed="true" ma:internalName="Archive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cae176ec3a54dbeadeeec1b38baec58 xmlns="1970f3ff-c7c3-4b73-8f0c-0bc260d159f3">
      <Terms xmlns="http://schemas.microsoft.com/office/infopath/2007/PartnerControls"/>
    </hcae176ec3a54dbeadeeec1b38baec58>
    <p31afe295eb448f092f13ab8c2af2c33 xmlns="1970f3ff-c7c3-4b73-8f0c-0bc260d159f3">
      <Terms xmlns="http://schemas.microsoft.com/office/infopath/2007/PartnerControls"/>
    </p31afe295eb448f092f13ab8c2af2c33>
    <lf5681727d5b4cc1a5c417fcf66e2a7b xmlns="1970f3ff-c7c3-4b73-8f0c-0bc260d159f3">
      <Terms xmlns="http://schemas.microsoft.com/office/infopath/2007/PartnerControls"/>
    </lf5681727d5b4cc1a5c417fcf66e2a7b>
    <b4605c5f9d584382a57fb8476d85f713 xmlns="1970f3ff-c7c3-4b73-8f0c-0bc260d159f3">
      <Terms xmlns="http://schemas.microsoft.com/office/infopath/2007/PartnerControls"/>
    </b4605c5f9d584382a57fb8476d85f713>
    <g46a9f61d38540a784cfecbd3da27bca xmlns="1970f3ff-c7c3-4b73-8f0c-0bc260d159f3">
      <Terms xmlns="http://schemas.microsoft.com/office/infopath/2007/PartnerControls"/>
    </g46a9f61d38540a784cfecbd3da27bca>
    <TaxCatchAll xmlns="ffc7a711-2c37-4f4e-b47e-bb49795ca05b">
      <Value>7</Value>
    </TaxCatchAll>
    <le1c1c191ddd4d23afe3248d49cbeb0a xmlns="ffc7a711-2c37-4f4e-b47e-bb49795ca05b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Template</TermName>
          <TermId xmlns="http://schemas.microsoft.com/office/infopath/2007/PartnerControls">b63a32dd-541b-4c9e-965d-398e89878bd7</TermId>
        </TermInfo>
      </Terms>
    </le1c1c191ddd4d23afe3248d49cbeb0a>
    <m635e705b8994b65a512678b46b880dc xmlns="ffc7a711-2c37-4f4e-b47e-bb49795ca05b">
      <Terms xmlns="http://schemas.microsoft.com/office/infopath/2007/PartnerControls"/>
    </m635e705b8994b65a512678b46b880dc>
    <TaxCatchAllLabel xmlns="ffc7a711-2c37-4f4e-b47e-bb49795ca05b"/>
    <SPP_x0020_Team xmlns="ffc7a711-2c37-4f4e-b47e-bb49795ca05b">
      <Value>Priority Projects</Value>
    </SPP_x0020_Team>
    <SitePrimaryOwner xmlns="1970f3ff-c7c3-4b73-8f0c-0bc260d159f3">
      <UserInfo>
        <DisplayName/>
        <AccountId xsi:nil="true"/>
        <AccountType/>
      </UserInfo>
    </SitePrimaryOwner>
    <SiteArchiveDate xmlns="71a9181e-852f-438e-8281-d238afe8d387" xsi:nil="true"/>
    <Content_x0020_manager_x0020_reference xmlns="ffc7a711-2c37-4f4e-b47e-bb49795ca05b" xsi:nil="true"/>
  </documentManagement>
</p:properties>
</file>

<file path=customXml/itemProps1.xml><?xml version="1.0" encoding="utf-8"?>
<ds:datastoreItem xmlns:ds="http://schemas.openxmlformats.org/officeDocument/2006/customXml" ds:itemID="{0DA6BFF0-0E67-4C6D-A25A-42E6A4538B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c7a711-2c37-4f4e-b47e-bb49795ca05b"/>
    <ds:schemaRef ds:uri="1970f3ff-c7c3-4b73-8f0c-0bc260d159f3"/>
    <ds:schemaRef ds:uri="df3cc135-2a64-4bfd-a013-131166f23882"/>
    <ds:schemaRef ds:uri="71a9181e-852f-438e-8281-d238afe8d3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75B55F-F71F-4D8D-84F8-7994E3BAB2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568F2C-8F29-4709-B210-E118E5FAEF58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71a9181e-852f-438e-8281-d238afe8d387"/>
    <ds:schemaRef ds:uri="ffc7a711-2c37-4f4e-b47e-bb49795ca05b"/>
    <ds:schemaRef ds:uri="http://schemas.microsoft.com/office/2006/documentManagement/types"/>
    <ds:schemaRef ds:uri="1970f3ff-c7c3-4b73-8f0c-0bc260d159f3"/>
    <ds:schemaRef ds:uri="df3cc135-2a64-4bfd-a013-131166f2388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SPP A4 PowerPoint template</Template>
  <TotalTime>38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Arial Narrow</vt:lpstr>
      <vt:lpstr>Calibri</vt:lpstr>
      <vt:lpstr>SPPcharts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Duy D Nguyen (DJPR)</dc:creator>
  <cp:lastModifiedBy>Duy D Nguyen (DJPR)</cp:lastModifiedBy>
  <cp:revision>3</cp:revision>
  <dcterms:created xsi:type="dcterms:W3CDTF">2021-05-06T06:47:35Z</dcterms:created>
  <dcterms:modified xsi:type="dcterms:W3CDTF">2021-05-07T03:01:18Z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0x010100611F6414DFB111E7BA88F9DF1743E31700618056B7E067724EA36819D3BB20039C</vt:lpwstr>
  </property>
  <property fmtid="{D5CDD505-2E9C-101B-9397-08002B2CF9AE}" pid="3" name="DEDJTRDivision">
    <vt:lpwstr/>
  </property>
  <property fmtid="{D5CDD505-2E9C-101B-9397-08002B2CF9AE}" pid="4" name="DEDJTRBranch">
    <vt:lpwstr/>
  </property>
  <property fmtid="{D5CDD505-2E9C-101B-9397-08002B2CF9AE}" pid="5" name="DEDJTRSection">
    <vt:lpwstr/>
  </property>
  <property fmtid="{D5CDD505-2E9C-101B-9397-08002B2CF9AE}" pid="6" name="DEDJTRSecurityClassification">
    <vt:lpwstr/>
  </property>
  <property fmtid="{D5CDD505-2E9C-101B-9397-08002B2CF9AE}" pid="7" name="DEDJTRGroup">
    <vt:lpwstr/>
  </property>
  <property fmtid="{D5CDD505-2E9C-101B-9397-08002B2CF9AE}" pid="8" name="AuthorIds_UIVersion_2048">
    <vt:lpwstr>30</vt:lpwstr>
  </property>
  <property fmtid="{D5CDD505-2E9C-101B-9397-08002B2CF9AE}" pid="9" name="Client">
    <vt:lpwstr/>
  </property>
  <property fmtid="{D5CDD505-2E9C-101B-9397-08002B2CF9AE}" pid="10" name="Tag">
    <vt:lpwstr>7;#Template|b63a32dd-541b-4c9e-965d-398e89878bd7</vt:lpwstr>
  </property>
</Properties>
</file>