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  <p:sldMasterId id="2147483696" r:id="rId2"/>
  </p:sldMasterIdLst>
  <p:sldIdLst>
    <p:sldId id="256" r:id="rId3"/>
    <p:sldId id="257" r:id="rId4"/>
    <p:sldId id="263" r:id="rId5"/>
    <p:sldId id="260" r:id="rId6"/>
    <p:sldId id="261" r:id="rId7"/>
    <p:sldId id="259" r:id="rId8"/>
    <p:sldId id="262" r:id="rId9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10"/>
      <p:bold r:id="rId11"/>
      <p:italic r:id="rId12"/>
      <p:boldItalic r:id="rId13"/>
    </p:embeddedFont>
    <p:embeddedFont>
      <p:font typeface="楷体" panose="02010609060101010101" pitchFamily="49" charset="-122"/>
      <p:regular r:id="rId1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1412776"/>
            <a:ext cx="6400800" cy="762000"/>
          </a:xfr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Python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编程第四小组项目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5936" y="4869160"/>
            <a:ext cx="43564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B050"/>
                </a:solidFill>
              </a:rPr>
              <a:t>                   1313160101         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江</a:t>
            </a:r>
            <a:r>
              <a:rPr lang="zh-CN" altLang="en-US" sz="2000" b="1" dirty="0">
                <a:solidFill>
                  <a:srgbClr val="00B050"/>
                </a:solidFill>
              </a:rPr>
              <a:t>峰宾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                          	    1313160105          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靳</a:t>
            </a:r>
            <a:r>
              <a:rPr lang="zh-CN" altLang="en-US" sz="2000" b="1" dirty="0">
                <a:solidFill>
                  <a:srgbClr val="00B050"/>
                </a:solidFill>
              </a:rPr>
              <a:t>钦淮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r>
              <a:rPr lang="en-US" altLang="zh-CN" sz="2000" b="1" dirty="0">
                <a:solidFill>
                  <a:srgbClr val="00B050"/>
                </a:solidFill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                 1313160112          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邓</a:t>
            </a:r>
            <a:r>
              <a:rPr lang="zh-CN" altLang="en-US" sz="2000" b="1" dirty="0">
                <a:solidFill>
                  <a:srgbClr val="00B050"/>
                </a:solidFill>
              </a:rPr>
              <a:t>嘉祺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                   	    1313160115           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黄振程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r>
              <a:rPr lang="en-US" altLang="zh-CN" sz="2000" b="1" dirty="0">
                <a:solidFill>
                  <a:srgbClr val="00B050"/>
                </a:solidFill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                 1313160123          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曾绍基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27984" y="2564904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一个会找工作的</a:t>
            </a:r>
            <a:r>
              <a:rPr lang="en-US" altLang="zh-CN" sz="32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robot</a:t>
            </a:r>
            <a:endParaRPr lang="zh-CN" altLang="en-US" sz="3200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21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200" dirty="0" smtClean="0"/>
              <a:t>     </a:t>
            </a:r>
            <a:r>
              <a:rPr lang="zh-CN" altLang="en-US" sz="3200" dirty="0" smtClean="0"/>
              <a:t>毕业降至，同学们最最最着</a:t>
            </a:r>
            <a:r>
              <a:rPr lang="zh-CN" altLang="en-US" sz="3200" dirty="0" smtClean="0"/>
              <a:t>急和关心的</a:t>
            </a:r>
            <a:r>
              <a:rPr lang="zh-CN" altLang="en-US" sz="3200" dirty="0" smtClean="0"/>
              <a:t>应该是：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    </a:t>
            </a:r>
            <a:r>
              <a:rPr lang="zh-CN" altLang="en-US" sz="6000" dirty="0" smtClean="0">
                <a:solidFill>
                  <a:srgbClr val="FF0000"/>
                </a:solidFill>
              </a:rPr>
              <a:t>找工作！</a:t>
            </a:r>
            <a:endParaRPr lang="en-US" altLang="zh-CN" sz="6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6000" dirty="0" smtClean="0">
                <a:solidFill>
                  <a:srgbClr val="FF0000"/>
                </a:solidFill>
              </a:rPr>
              <a:t>        找</a:t>
            </a:r>
            <a:r>
              <a:rPr lang="zh-CN" altLang="en-US" sz="6000" dirty="0">
                <a:solidFill>
                  <a:srgbClr val="FF0000"/>
                </a:solidFill>
              </a:rPr>
              <a:t>工作</a:t>
            </a:r>
            <a:r>
              <a:rPr lang="zh-CN" altLang="en-US" sz="6000" dirty="0" smtClean="0">
                <a:solidFill>
                  <a:srgbClr val="FF0000"/>
                </a:solidFill>
              </a:rPr>
              <a:t>！！</a:t>
            </a:r>
            <a:endParaRPr lang="en-US" altLang="zh-CN" sz="6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6000" dirty="0" smtClean="0">
                <a:solidFill>
                  <a:srgbClr val="FF0000"/>
                </a:solidFill>
              </a:rPr>
              <a:t>            找</a:t>
            </a:r>
            <a:r>
              <a:rPr lang="zh-CN" altLang="en-US" sz="6000" dirty="0">
                <a:solidFill>
                  <a:srgbClr val="FF0000"/>
                </a:solidFill>
              </a:rPr>
              <a:t>工作</a:t>
            </a:r>
            <a:r>
              <a:rPr lang="zh-CN" altLang="en-US" sz="6000" dirty="0" smtClean="0">
                <a:solidFill>
                  <a:srgbClr val="FF0000"/>
                </a:solidFill>
              </a:rPr>
              <a:t>！！！</a:t>
            </a:r>
            <a:endParaRPr lang="zh-CN" altLang="en-US" sz="6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92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225689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kern="100" dirty="0">
                <a:latin typeface="楷体" pitchFamily="49" charset="-122"/>
                <a:ea typeface="楷体" pitchFamily="49" charset="-122"/>
                <a:cs typeface="Arial"/>
              </a:rPr>
              <a:t>1. </a:t>
            </a:r>
            <a:r>
              <a:rPr lang="zh-CN" altLang="zh-CN" sz="3600" kern="1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Arial"/>
              </a:rPr>
              <a:t>邓嘉祺</a:t>
            </a:r>
            <a:r>
              <a:rPr lang="zh-CN" altLang="zh-CN" sz="3600" kern="100" dirty="0">
                <a:latin typeface="楷体" pitchFamily="49" charset="-122"/>
                <a:ea typeface="楷体" pitchFamily="49" charset="-122"/>
                <a:cs typeface="Arial"/>
              </a:rPr>
              <a:t>：编写</a:t>
            </a:r>
            <a:r>
              <a:rPr lang="en-US" altLang="zh-CN" sz="3600" kern="100" dirty="0">
                <a:latin typeface="楷体" pitchFamily="49" charset="-122"/>
                <a:ea typeface="楷体" pitchFamily="49" charset="-122"/>
                <a:cs typeface="Arial"/>
              </a:rPr>
              <a:t>Python</a:t>
            </a:r>
            <a:r>
              <a:rPr lang="zh-CN" altLang="zh-CN" sz="3600" kern="100" dirty="0">
                <a:latin typeface="楷体" pitchFamily="49" charset="-122"/>
                <a:ea typeface="楷体" pitchFamily="49" charset="-122"/>
                <a:cs typeface="Arial"/>
              </a:rPr>
              <a:t>项目程序，调试并解决程序出现的错误。</a:t>
            </a:r>
            <a:br>
              <a:rPr lang="zh-CN" altLang="zh-CN" sz="3600" kern="100" dirty="0">
                <a:latin typeface="楷体" pitchFamily="49" charset="-122"/>
                <a:ea typeface="楷体" pitchFamily="49" charset="-122"/>
                <a:cs typeface="Arial"/>
              </a:rPr>
            </a:br>
            <a:r>
              <a:rPr lang="en-US" altLang="zh-CN" sz="3600" kern="100" dirty="0">
                <a:latin typeface="楷体" pitchFamily="49" charset="-122"/>
                <a:ea typeface="楷体" pitchFamily="49" charset="-122"/>
                <a:cs typeface="Arial"/>
              </a:rPr>
              <a:t>2.</a:t>
            </a:r>
            <a:r>
              <a:rPr lang="en-US" altLang="zh-CN" sz="3600" kern="1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Arial"/>
              </a:rPr>
              <a:t> </a:t>
            </a:r>
            <a:r>
              <a:rPr lang="zh-CN" altLang="zh-CN" sz="3600" kern="1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Arial"/>
              </a:rPr>
              <a:t>靳钦淮</a:t>
            </a:r>
            <a:r>
              <a:rPr lang="zh-CN" altLang="zh-CN" sz="3600" kern="100" dirty="0">
                <a:latin typeface="楷体" pitchFamily="49" charset="-122"/>
                <a:ea typeface="楷体" pitchFamily="49" charset="-122"/>
                <a:cs typeface="Arial"/>
              </a:rPr>
              <a:t>：熟悉程序的逻辑思路，制作演示</a:t>
            </a:r>
            <a:r>
              <a:rPr lang="en-US" altLang="zh-CN" sz="3600" kern="100" dirty="0">
                <a:latin typeface="楷体" pitchFamily="49" charset="-122"/>
                <a:ea typeface="楷体" pitchFamily="49" charset="-122"/>
                <a:cs typeface="Arial"/>
              </a:rPr>
              <a:t>PPT</a:t>
            </a:r>
            <a:r>
              <a:rPr lang="zh-CN" altLang="zh-CN" sz="3600" kern="100" dirty="0">
                <a:latin typeface="楷体" pitchFamily="49" charset="-122"/>
                <a:ea typeface="楷体" pitchFamily="49" charset="-122"/>
                <a:cs typeface="Arial"/>
              </a:rPr>
              <a:t>。</a:t>
            </a:r>
            <a:br>
              <a:rPr lang="zh-CN" altLang="zh-CN" sz="3600" kern="100" dirty="0">
                <a:latin typeface="楷体" pitchFamily="49" charset="-122"/>
                <a:ea typeface="楷体" pitchFamily="49" charset="-122"/>
                <a:cs typeface="Arial"/>
              </a:rPr>
            </a:br>
            <a:r>
              <a:rPr lang="en-US" altLang="zh-CN" sz="3600" kern="100" dirty="0">
                <a:latin typeface="楷体" pitchFamily="49" charset="-122"/>
                <a:ea typeface="楷体" pitchFamily="49" charset="-122"/>
                <a:cs typeface="Arial"/>
              </a:rPr>
              <a:t>3.</a:t>
            </a:r>
            <a:r>
              <a:rPr lang="en-US" altLang="zh-CN" sz="3600" kern="1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Arial"/>
              </a:rPr>
              <a:t> </a:t>
            </a:r>
            <a:r>
              <a:rPr lang="zh-CN" altLang="zh-CN" sz="3600" kern="1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Arial"/>
              </a:rPr>
              <a:t>黄振程</a:t>
            </a:r>
            <a:r>
              <a:rPr lang="zh-CN" altLang="zh-CN" sz="3600" kern="100" dirty="0">
                <a:latin typeface="楷体" pitchFamily="49" charset="-122"/>
                <a:ea typeface="楷体" pitchFamily="49" charset="-122"/>
                <a:cs typeface="Arial"/>
              </a:rPr>
              <a:t>：检验程序的可用性，帮助编写者对代码进行分析调试</a:t>
            </a:r>
            <a:br>
              <a:rPr lang="zh-CN" altLang="zh-CN" sz="3600" kern="100" dirty="0">
                <a:latin typeface="楷体" pitchFamily="49" charset="-122"/>
                <a:ea typeface="楷体" pitchFamily="49" charset="-122"/>
                <a:cs typeface="Arial"/>
              </a:rPr>
            </a:br>
            <a:r>
              <a:rPr lang="en-US" altLang="zh-CN" sz="3600" kern="100" dirty="0">
                <a:latin typeface="楷体" pitchFamily="49" charset="-122"/>
                <a:ea typeface="楷体" pitchFamily="49" charset="-122"/>
                <a:cs typeface="Arial"/>
              </a:rPr>
              <a:t>4.</a:t>
            </a:r>
            <a:r>
              <a:rPr lang="en-US" altLang="zh-CN" sz="3600" kern="1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Arial"/>
              </a:rPr>
              <a:t> </a:t>
            </a:r>
            <a:r>
              <a:rPr lang="zh-CN" altLang="zh-CN" sz="3600" kern="1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Arial"/>
              </a:rPr>
              <a:t>曾绍基</a:t>
            </a:r>
            <a:r>
              <a:rPr lang="zh-CN" altLang="zh-CN" sz="3600" kern="100" dirty="0">
                <a:latin typeface="楷体" pitchFamily="49" charset="-122"/>
                <a:ea typeface="楷体" pitchFamily="49" charset="-122"/>
                <a:cs typeface="Arial"/>
              </a:rPr>
              <a:t>：项目交付前对代码进行了优化，简化部分语句。</a:t>
            </a:r>
            <a:br>
              <a:rPr lang="zh-CN" altLang="zh-CN" sz="3600" kern="100" dirty="0">
                <a:latin typeface="楷体" pitchFamily="49" charset="-122"/>
                <a:ea typeface="楷体" pitchFamily="49" charset="-122"/>
                <a:cs typeface="Arial"/>
              </a:rPr>
            </a:br>
            <a:r>
              <a:rPr lang="en-US" altLang="zh-CN" sz="3600" dirty="0">
                <a:latin typeface="楷体" pitchFamily="49" charset="-122"/>
                <a:ea typeface="楷体" pitchFamily="49" charset="-122"/>
                <a:cs typeface="Arial"/>
              </a:rPr>
              <a:t>5.</a:t>
            </a:r>
            <a:r>
              <a:rPr lang="en-US" altLang="zh-CN" sz="36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Arial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Arial"/>
              </a:rPr>
              <a:t>江烽宾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  <a:cs typeface="Arial"/>
              </a:rPr>
              <a:t>：撰写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  <a:cs typeface="Arial"/>
              </a:rPr>
              <a:t>Word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  <a:cs typeface="Arial"/>
              </a:rPr>
              <a:t>报告文档，跟进项目完成进度。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04664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分工合作：</a:t>
            </a:r>
            <a:endParaRPr lang="zh-CN" altLang="en-US" sz="36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053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项目流程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332656"/>
            <a:ext cx="6593454" cy="62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4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4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331640" y="692696"/>
            <a:ext cx="74168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项目涉及到的内容：</a:t>
            </a:r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、数据库</a:t>
            </a:r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apache</a:t>
            </a:r>
          </a:p>
          <a:p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socket</a:t>
            </a:r>
          </a:p>
          <a:p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、正则表达式</a:t>
            </a:r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、函数</a:t>
            </a:r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、类的定义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0487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altLang="zh-CN" smtClean="0"/>
              <a:t>   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项目的过程截图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87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1052736"/>
            <a:ext cx="7498080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演示及代码解说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48264" y="5877272"/>
            <a:ext cx="1752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latin typeface="华文行楷" pitchFamily="2" charset="-122"/>
                <a:ea typeface="华文行楷" pitchFamily="2" charset="-122"/>
              </a:rPr>
              <a:t>The end</a:t>
            </a:r>
            <a:endParaRPr lang="zh-CN" altLang="en-US" sz="4800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142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精装书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装书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精装书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装书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176</TotalTime>
  <Words>153</Words>
  <Application>Microsoft Office PowerPoint</Application>
  <PresentationFormat>全屏显示(4:3)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华文行楷</vt:lpstr>
      <vt:lpstr>Book Antiqua</vt:lpstr>
      <vt:lpstr>楷体</vt:lpstr>
      <vt:lpstr>Wingdings</vt:lpstr>
      <vt:lpstr>精装书</vt:lpstr>
      <vt:lpstr>1_精装书</vt:lpstr>
      <vt:lpstr>PowerPoint 演示文稿</vt:lpstr>
      <vt:lpstr>项目背景</vt:lpstr>
      <vt:lpstr>PowerPoint 演示文稿</vt:lpstr>
      <vt:lpstr>项目流程</vt:lpstr>
      <vt:lpstr>PowerPoint 演示文稿</vt:lpstr>
      <vt:lpstr>项目的过程截图</vt:lpstr>
      <vt:lpstr>演示及代码解说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zjc</dc:creator>
  <cp:lastModifiedBy>djq</cp:lastModifiedBy>
  <cp:revision>34</cp:revision>
  <dcterms:created xsi:type="dcterms:W3CDTF">2015-05-27T11:05:16Z</dcterms:created>
  <dcterms:modified xsi:type="dcterms:W3CDTF">2015-06-25T03:18:37Z</dcterms:modified>
</cp:coreProperties>
</file>