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3ad9bb93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3ad9bb93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and the pictures Kerim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3ad9bb93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3ad9bb93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3ad9bb93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3ad9bb93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3ad9bb93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3ad9bb93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3ad9bb93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3ad9bb93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3ad9bb93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3ad9bb93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3ad9bb93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3ad9bb93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3ad9bb93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3ad9bb93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3ad9bb93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3ad9bb93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3ad9bb93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3ad9bb93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3ad9bb93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3ad9bb93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Sefa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SAAS is software as a service. It is a way of delivering software and application over the internet, meaning you </a:t>
            </a:r>
            <a:r>
              <a:rPr lang="en"/>
              <a:t>don't</a:t>
            </a:r>
            <a:r>
              <a:rPr lang="en"/>
              <a:t> need a copy of the application </a:t>
            </a:r>
            <a:r>
              <a:rPr lang="en"/>
              <a:t>on your pc. More and more pieces of software and applications are moving towards SAAS to make it more convenient for the end user.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salesforce?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Provides a way for all of your departments and teams from all over the company to communicate using Customer 360, which is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Customer Relationship Management tool. They offer this CRM tool as a service, because it is very expensive and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AWS provides many cloud computing services such as computing, databases, analytics, networking, front end web &amp; mobile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development, development and management tools, IoT, security and enterprise applications. They provide all these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at a fraction of the cost of what it would be to set them up yourself.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*DRAW ON EXPERIENCE FROM BOOTCAMP LAB ON AWS*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Talk about G Suite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Gmail, Google Cal, Drive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Talk about Slack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Talk about Dropbox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3ad9bb93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3ad9bb93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3ad9bb93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3ad9bb93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3ad9bb93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3ad9bb93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3ad9bb93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3ad9bb93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3ad9bb93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3ad9bb93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3ad9bb93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3ad9bb93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49d1817c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49d1817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286f026e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286f026e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Although it is not a perfect solution, ZocDoc will be a great starting point for the health department to fulfill the needs of the population, such as finding reliable medical personnel and creating appointments with ease.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Furthermore, the integrated ZocDoc will be expanded to provide more resources in viewing your appointments, and setting up health insurances, in order to provide a better user experience for the patients healthcare system.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3ad9bb93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23ad9bb93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3ad9bb93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3ad9bb93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Sefa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zocdoc to class: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it 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services it offers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does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why we chose zocdoc as well for a saas application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3ad9bb93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3ad9bb93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Leyki Reynoso jr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510ed6cd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510ed6cd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510ed6cd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510ed6cd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510ed6cd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510ed6cd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510ed6cd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510ed6cd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510ed6cd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510ed6cd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11.png"/><Relationship Id="rId7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52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SAAS Application of </a:t>
            </a:r>
            <a:r>
              <a:rPr lang="en" sz="4600"/>
              <a:t>Zocdoc</a:t>
            </a:r>
            <a:endParaRPr sz="4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48600" y="2571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North </a:t>
            </a:r>
            <a:r>
              <a:rPr lang="en"/>
              <a:t>Carolina</a:t>
            </a:r>
            <a:r>
              <a:rPr lang="en"/>
              <a:t> Department of Health and Human Services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31300" y="3505250"/>
            <a:ext cx="2553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Presented by: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Kerim Sever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Sefa Ozbek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Daniel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Leyki Reynoso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and easy to understand landing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create an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search for doctors in local area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Displays reviews of doctors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book appointments through the website/app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Z-Layout format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Landing Page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8598"/>
            <a:ext cx="9144002" cy="4584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2554"/>
            <a:ext cx="9144002" cy="4596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5896"/>
            <a:ext cx="9144000" cy="4569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2661"/>
            <a:ext cx="9143999" cy="4610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2856"/>
            <a:ext cx="9144000" cy="4620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455"/>
            <a:ext cx="9144001" cy="4620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4675"/>
            <a:ext cx="9144002" cy="457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5744"/>
            <a:ext cx="9144002" cy="4387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7371"/>
            <a:ext cx="9144001" cy="4586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SAAS?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35649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As A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Salesforce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 Suite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Dropbox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Slack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450" y="190500"/>
            <a:ext cx="2752726" cy="142676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981450" y="1617264"/>
            <a:ext cx="267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https://sedcclint.com/index.php/2018/10/25/g-suite-for-beaver-pd-day/g-suite-logo/</a:t>
            </a:r>
            <a:endParaRPr sz="600">
              <a:solidFill>
                <a:schemeClr val="dk1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2350" y="2136782"/>
            <a:ext cx="2639800" cy="148489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6342350" y="3669863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https://logos-world.net/amazon-web-services-logo/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2775" y="93525"/>
            <a:ext cx="1759140" cy="142062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6962783" y="1604468"/>
            <a:ext cx="222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https://en.wikipedia.org/wiki/File:Salesforce.com_logo.svg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4738725" y="4141450"/>
            <a:ext cx="4143300" cy="79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3925" y="4127881"/>
            <a:ext cx="4152899" cy="8176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5086350" y="4851000"/>
            <a:ext cx="300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https://commons.wikimedia.org/wiki/File:Dropbox_Logo_01.svg</a:t>
            </a:r>
            <a:endParaRPr sz="700">
              <a:solidFill>
                <a:schemeClr val="dk1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89563" y="1991912"/>
            <a:ext cx="3152775" cy="177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3189575" y="37668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https://mashable.com/article/slack-redesigned-new-logo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5" y="569827"/>
            <a:ext cx="9144002" cy="4581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9253"/>
            <a:ext cx="9144001" cy="4584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0207"/>
            <a:ext cx="9144002" cy="4633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8585"/>
            <a:ext cx="9143998" cy="4604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We Like About ZocDoc</a:t>
            </a:r>
            <a:endParaRPr/>
          </a:p>
        </p:txBody>
      </p:sp>
      <p:sp>
        <p:nvSpPr>
          <p:cNvPr id="219" name="Google Shape;21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use.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 interface.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Much more </a:t>
            </a:r>
            <a:r>
              <a:rPr lang="en"/>
              <a:t>helpful</a:t>
            </a:r>
            <a:r>
              <a:rPr lang="en"/>
              <a:t> than google maps.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We Would Change about ZocDoc</a:t>
            </a:r>
            <a:endParaRPr/>
          </a:p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thing we would like to add to ZocDoc is the ability to view the results of your medical appointment and past medical history.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Akin to the functionalities of AthenaHealth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ZocDoc to work at its best it needs options. The best improvement we can do </a:t>
            </a:r>
            <a:r>
              <a:rPr lang="en"/>
              <a:t>right</a:t>
            </a:r>
            <a:r>
              <a:rPr lang="en"/>
              <a:t> now </a:t>
            </a:r>
            <a:r>
              <a:rPr lang="en"/>
              <a:t>it's</a:t>
            </a:r>
            <a:r>
              <a:rPr lang="en"/>
              <a:t> the addition of more doctors, so people have more options while </a:t>
            </a:r>
            <a:r>
              <a:rPr lang="en"/>
              <a:t>using</a:t>
            </a:r>
            <a:r>
              <a:rPr lang="en"/>
              <a:t> the </a:t>
            </a:r>
            <a:r>
              <a:rPr lang="en"/>
              <a:t>application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AthenaHealth Examples</a:t>
            </a:r>
            <a:endParaRPr/>
          </a:p>
        </p:txBody>
      </p:sp>
      <p:pic>
        <p:nvPicPr>
          <p:cNvPr id="231" name="Google Shape;23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4500" y="1170125"/>
            <a:ext cx="5257800" cy="37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5" y="1170132"/>
            <a:ext cx="3489874" cy="17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38" name="Google Shape;23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NCDHHS, and the population they serve, may benefit from integrating the services of ZocDoc into their healthcare systems.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serve the well-being and health of the population, we should provide them with the adequate resources in order for them to find the right medical personnel.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44" name="Google Shape;24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https://joshfechter.com/software-service-examples/#13_Slack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ZocDoc?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15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Based in NYC, ZocDoc offers an online service that allows people find and book appointments for medical and </a:t>
            </a:r>
            <a:r>
              <a:rPr lang="en" sz="1600"/>
              <a:t>dental</a:t>
            </a:r>
            <a:r>
              <a:rPr lang="en" sz="1600"/>
              <a:t> care. It also allows people to rate doctors and dentists based on their experience.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By entering your personal information, you can sign up for </a:t>
            </a:r>
            <a:r>
              <a:rPr lang="en" sz="1600"/>
              <a:t>ZocDoc</a:t>
            </a:r>
            <a:r>
              <a:rPr lang="en" sz="1600"/>
              <a:t> services and find yourself a physician or dentist.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Even while a NYC-based company, they offer services that expand beyond the region.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Experience 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31893" l="0" r="63672" t="39209"/>
          <a:stretch/>
        </p:blipFill>
        <p:spPr>
          <a:xfrm>
            <a:off x="311700" y="1984725"/>
            <a:ext cx="3998725" cy="144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52563"/>
            <a:ext cx="424815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651" y="181700"/>
            <a:ext cx="5612691" cy="230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75" y="2696200"/>
            <a:ext cx="5307457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positives are about finding doctors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8" y="1643063"/>
            <a:ext cx="877252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selecting </a:t>
            </a:r>
            <a:r>
              <a:rPr lang="en"/>
              <a:t>insurance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7375"/>
            <a:ext cx="8839200" cy="265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50646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appointments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137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Providers hate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2625"/>
            <a:ext cx="8839201" cy="2995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