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91" r:id="rId6"/>
    <p:sldId id="408" r:id="rId7"/>
    <p:sldId id="411" r:id="rId8"/>
    <p:sldId id="412" r:id="rId9"/>
    <p:sldId id="413" r:id="rId10"/>
    <p:sldId id="414" r:id="rId11"/>
    <p:sldId id="415" r:id="rId12"/>
    <p:sldId id="416" r:id="rId13"/>
    <p:sldId id="4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5C973-18F5-494C-91DF-61599CCA1924}" v="3" dt="2024-04-14T16:31:21.47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6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Proyecto Final</a:t>
            </a:r>
            <a:br>
              <a:rPr lang="en-US" dirty="0"/>
            </a:br>
            <a:r>
              <a:rPr lang="en-US" sz="2400" b="0" dirty="0" err="1"/>
              <a:t>Ciencia</a:t>
            </a:r>
            <a:r>
              <a:rPr lang="en-US" sz="2400" b="0" dirty="0"/>
              <a:t> de </a:t>
            </a:r>
            <a:r>
              <a:rPr lang="en-US" sz="2400" b="0" dirty="0" err="1"/>
              <a:t>datos</a:t>
            </a:r>
            <a:r>
              <a:rPr lang="en-US" sz="2400" b="0" dirty="0"/>
              <a:t> </a:t>
            </a:r>
            <a:r>
              <a:rPr lang="en-US" sz="2400" b="0" dirty="0" err="1"/>
              <a:t>en</a:t>
            </a:r>
            <a:r>
              <a:rPr lang="en-US" sz="2400" b="0" dirty="0"/>
              <a:t> Python</a:t>
            </a:r>
            <a:endParaRPr lang="en-US" b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269F94-33A5-1FF6-0435-6507C0488155}"/>
              </a:ext>
            </a:extLst>
          </p:cNvPr>
          <p:cNvSpPr txBox="1">
            <a:spLocks/>
          </p:cNvSpPr>
          <p:nvPr/>
        </p:nvSpPr>
        <p:spPr>
          <a:xfrm>
            <a:off x="6309904" y="4163627"/>
            <a:ext cx="5486400" cy="19558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AEEDB-A36C-5F90-4C49-92A549007246}"/>
              </a:ext>
            </a:extLst>
          </p:cNvPr>
          <p:cNvSpPr txBox="1"/>
          <p:nvPr/>
        </p:nvSpPr>
        <p:spPr>
          <a:xfrm>
            <a:off x="6309904" y="452848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Darwing Rojas IDE23008435</a:t>
            </a:r>
          </a:p>
          <a:p>
            <a:r>
              <a:rPr lang="en-US" dirty="0">
                <a:solidFill>
                  <a:schemeClr val="bg1"/>
                </a:solidFill>
              </a:rPr>
              <a:t>Marvin Santizo IDE06382006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AF9-7764-F0D1-06DD-2C5F8665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Carga de proyecto a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7AF23-D919-1444-1F1E-8BB8EE59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1" y="2284407"/>
            <a:ext cx="6904318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30482A-AFE5-C8DA-6DC4-331135C1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11" y="2014396"/>
            <a:ext cx="10213638" cy="43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tablas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E8533A-6C7C-C024-A2A5-6833626C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84" y="1772725"/>
            <a:ext cx="3879986" cy="49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EFCF-18C4-C9D1-6E12-213A3F2E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Creación de relación entre tablas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98EA8-1469-F883-17DE-6786B471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26" y="1847673"/>
            <a:ext cx="6149873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Conexion</a:t>
            </a:r>
            <a:r>
              <a:rPr lang="en-US" dirty="0"/>
              <a:t> 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6B749D-623A-02F9-AA41-41C2321E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10" y="2542426"/>
            <a:ext cx="9609536" cy="33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4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4F5D-A555-EFD9-60E9-89C382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de lectura y cargo de tablas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5C51D-1029-6FC9-9D6C-29057274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9" y="1963632"/>
            <a:ext cx="7498229" cy="45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C5BF-3B60-5D28-71A1-BF62376F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Carga a tablas de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2D3F6-1212-2DCA-E01D-F1F108B0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33" y="1857533"/>
            <a:ext cx="6873021" cy="47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14D-9CC9-A032-13B6-B0551769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10 Preguntas de negocio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9C81A-452A-53AD-142F-D6A1BB3D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05" y="1960962"/>
            <a:ext cx="5972919" cy="462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81AF8-DC39-7C1C-1F7E-BAA7331D5851}"/>
              </a:ext>
            </a:extLst>
          </p:cNvPr>
          <p:cNvSpPr txBox="1"/>
          <p:nvPr/>
        </p:nvSpPr>
        <p:spPr>
          <a:xfrm>
            <a:off x="692456" y="3278079"/>
            <a:ext cx="3462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1"/>
                </a:solidFill>
              </a:rPr>
              <a:t>Usando </a:t>
            </a:r>
            <a:r>
              <a:rPr lang="es-GT" sz="2000" dirty="0" err="1">
                <a:solidFill>
                  <a:schemeClr val="bg1"/>
                </a:solidFill>
              </a:rPr>
              <a:t>Markdown</a:t>
            </a:r>
            <a:r>
              <a:rPr lang="es-GT" sz="2000" dirty="0">
                <a:solidFill>
                  <a:schemeClr val="bg1"/>
                </a:solidFill>
              </a:rPr>
              <a:t>, pandas, </a:t>
            </a:r>
            <a:r>
              <a:rPr lang="es-GT" sz="2000" dirty="0" err="1">
                <a:solidFill>
                  <a:schemeClr val="bg1"/>
                </a:solidFill>
              </a:rPr>
              <a:t>numpy</a:t>
            </a:r>
            <a:r>
              <a:rPr lang="es-GT" sz="2000" dirty="0">
                <a:solidFill>
                  <a:schemeClr val="bg1"/>
                </a:solidFill>
              </a:rPr>
              <a:t>, </a:t>
            </a:r>
            <a:r>
              <a:rPr lang="es-GT" sz="2000" dirty="0" err="1">
                <a:solidFill>
                  <a:schemeClr val="bg1"/>
                </a:solidFill>
              </a:rPr>
              <a:t>seaborn</a:t>
            </a:r>
            <a:r>
              <a:rPr lang="es-GT" sz="2000" dirty="0">
                <a:solidFill>
                  <a:schemeClr val="bg1"/>
                </a:solidFill>
              </a:rPr>
              <a:t> y </a:t>
            </a:r>
            <a:r>
              <a:rPr lang="es-GT" sz="2000" dirty="0" err="1">
                <a:solidFill>
                  <a:schemeClr val="bg1"/>
                </a:solidFill>
              </a:rPr>
              <a:t>matplotlib</a:t>
            </a:r>
            <a:r>
              <a:rPr lang="es-GT" sz="2000" dirty="0">
                <a:solidFill>
                  <a:schemeClr val="bg1"/>
                </a:solidFill>
              </a:rPr>
              <a:t> se respondieron las 10 preguntas creados por el equipo y las 5 preguntas planteadas en el proyecto</a:t>
            </a:r>
          </a:p>
        </p:txBody>
      </p:sp>
    </p:spTree>
    <p:extLst>
      <p:ext uri="{BB962C8B-B14F-4D97-AF65-F5344CB8AC3E}">
        <p14:creationId xmlns:p14="http://schemas.microsoft.com/office/powerpoint/2010/main" val="24816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37D4-A875-1D2C-64C9-98DAFD68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Gráficos del proyecto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E5EE2-791C-D722-E333-89DD5983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512" y="2208397"/>
            <a:ext cx="5745978" cy="419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C7249-3A98-B800-8B94-36C659FCB4D7}"/>
              </a:ext>
            </a:extLst>
          </p:cNvPr>
          <p:cNvSpPr txBox="1"/>
          <p:nvPr/>
        </p:nvSpPr>
        <p:spPr>
          <a:xfrm>
            <a:off x="1038686" y="3953946"/>
            <a:ext cx="346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1"/>
                </a:solidFill>
              </a:rPr>
              <a:t>Se realizaron gráficos de diferentes tipos de variables</a:t>
            </a:r>
          </a:p>
        </p:txBody>
      </p:sp>
    </p:spTree>
    <p:extLst>
      <p:ext uri="{BB962C8B-B14F-4D97-AF65-F5344CB8AC3E}">
        <p14:creationId xmlns:p14="http://schemas.microsoft.com/office/powerpoint/2010/main" val="14972226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{F019F004-3530-4D55-BF95-ADBEB82DD5C5}tf78853419_win32</Template>
  <TotalTime>49</TotalTime>
  <Words>99</Words>
  <Application>Microsoft Office PowerPoint</Application>
  <PresentationFormat>Widescreen</PresentationFormat>
  <Paragraphs>18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Proyecto Final Ciencia de datos en Python</vt:lpstr>
      <vt:lpstr>Creacion de base de datos en RDS</vt:lpstr>
      <vt:lpstr>Creacion de tablas</vt:lpstr>
      <vt:lpstr>Creación de relación entre tablas</vt:lpstr>
      <vt:lpstr>Conexion a base de datos en Python</vt:lpstr>
      <vt:lpstr>Ejemplo de lectura y cargo de tablas</vt:lpstr>
      <vt:lpstr>Carga a tablas de SQL</vt:lpstr>
      <vt:lpstr>10 Preguntas de negocio</vt:lpstr>
      <vt:lpstr>Gráficos del proyecto</vt:lpstr>
      <vt:lpstr>Carga de proyecto 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Ciencia de datos en Python</dc:title>
  <dc:creator>Marvin Santizo | Hunter Warfield</dc:creator>
  <cp:lastModifiedBy>Marvin Santizo | Hunter Warfield</cp:lastModifiedBy>
  <cp:revision>2</cp:revision>
  <dcterms:created xsi:type="dcterms:W3CDTF">2024-04-14T16:12:28Z</dcterms:created>
  <dcterms:modified xsi:type="dcterms:W3CDTF">2024-04-14T17:02:21Z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